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73" r:id="rId5"/>
    <p:sldId id="370" r:id="rId6"/>
    <p:sldId id="371" r:id="rId7"/>
    <p:sldId id="516" r:id="rId8"/>
    <p:sldId id="500" r:id="rId9"/>
    <p:sldId id="373" r:id="rId10"/>
    <p:sldId id="501" r:id="rId11"/>
    <p:sldId id="553" r:id="rId12"/>
    <p:sldId id="502" r:id="rId13"/>
    <p:sldId id="504" r:id="rId14"/>
    <p:sldId id="554" r:id="rId15"/>
    <p:sldId id="503" r:id="rId16"/>
    <p:sldId id="555" r:id="rId17"/>
    <p:sldId id="556" r:id="rId18"/>
    <p:sldId id="520" r:id="rId19"/>
    <p:sldId id="519" r:id="rId20"/>
    <p:sldId id="525" r:id="rId21"/>
    <p:sldId id="558" r:id="rId22"/>
    <p:sldId id="552" r:id="rId23"/>
    <p:sldId id="559" r:id="rId24"/>
    <p:sldId id="557" r:id="rId25"/>
    <p:sldId id="524" r:id="rId26"/>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小師隆（ITU-AJ）" initials="隆小" lastIdx="1" clrIdx="0">
    <p:extLst>
      <p:ext uri="{19B8F6BF-5375-455C-9EA6-DF929625EA0E}">
        <p15:presenceInfo xmlns:p15="http://schemas.microsoft.com/office/powerpoint/2012/main" userId="S::komoro@ITUAJ000.onmicrosoft.com::9755a205-b0a3-4e5a-8166-40ff1a53e6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99"/>
    <a:srgbClr val="FFFFFF"/>
    <a:srgbClr val="FF9900"/>
    <a:srgbClr val="FF0000"/>
    <a:srgbClr val="808080"/>
    <a:srgbClr val="FFCCFF"/>
    <a:srgbClr val="FFCCCC"/>
    <a:srgbClr val="FF99CC"/>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10" autoAdjust="0"/>
    <p:restoredTop sz="94517" autoAdjust="0"/>
  </p:normalViewPr>
  <p:slideViewPr>
    <p:cSldViewPr snapToGrid="0">
      <p:cViewPr varScale="1">
        <p:scale>
          <a:sx n="101" d="100"/>
          <a:sy n="101" d="100"/>
        </p:scale>
        <p:origin x="1344" y="10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4F631DD-62AA-4990-ACBA-58743F4D24D4}" type="datetimeFigureOut">
              <a:rPr kumimoji="1" lang="ja-JP" altLang="en-US" smtClean="0"/>
              <a:t>2025/11/4</a:t>
            </a:fld>
            <a:endParaRPr kumimoji="1" lang="ja-JP" altLang="en-US"/>
          </a:p>
        </p:txBody>
      </p:sp>
      <p:sp>
        <p:nvSpPr>
          <p:cNvPr id="4" name="スライド イメージ プレースホルダー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45322AC-77E1-416A-8DAC-72E671A49867}" type="slidenum">
              <a:rPr kumimoji="1" lang="ja-JP" altLang="en-US" smtClean="0"/>
              <a:t>‹#›</a:t>
            </a:fld>
            <a:endParaRPr kumimoji="1" lang="ja-JP" altLang="en-US"/>
          </a:p>
        </p:txBody>
      </p:sp>
    </p:spTree>
    <p:extLst>
      <p:ext uri="{BB962C8B-B14F-4D97-AF65-F5344CB8AC3E}">
        <p14:creationId xmlns:p14="http://schemas.microsoft.com/office/powerpoint/2010/main" val="14923550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pPr marL="0" marR="0" lvl="0" indent="0" algn="r" defTabSz="908050" rtl="0" eaLnBrk="1" fontAlgn="base" latinLnBrk="0" hangingPunct="1">
              <a:lnSpc>
                <a:spcPct val="100000"/>
              </a:lnSpc>
              <a:spcBef>
                <a:spcPct val="0"/>
              </a:spcBef>
              <a:spcAft>
                <a:spcPct val="0"/>
              </a:spcAft>
              <a:buClrTx/>
              <a:buSzTx/>
              <a:buFontTx/>
              <a:buNone/>
              <a:tabLst/>
              <a:defRPr/>
            </a:pPr>
            <a:fld id="{79A1F181-B7DF-41C4-9869-7644AD06F0EB}" type="slidenum">
              <a:rPr kumimoji="1" lang="en-US" altLang="ja-JP" sz="12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08050" rtl="0" eaLnBrk="1" fontAlgn="base" latinLnBrk="0" hangingPunct="1">
                <a:lnSpc>
                  <a:spcPct val="100000"/>
                </a:lnSpc>
                <a:spcBef>
                  <a:spcPct val="0"/>
                </a:spcBef>
                <a:spcAft>
                  <a:spcPct val="0"/>
                </a:spcAft>
                <a:buClrTx/>
                <a:buSzTx/>
                <a:buFontTx/>
                <a:buNone/>
                <a:tabLst/>
                <a:defRPr/>
              </a:pPr>
              <a:t>1</a:t>
            </a:fld>
            <a:endParaRPr kumimoji="1" lang="en-US" altLang="ja-JP" sz="12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8435" name="Rectangle 2"/>
          <p:cNvSpPr>
            <a:spLocks noGrp="1" noRot="1" noChangeAspect="1" noChangeArrowheads="1" noTextEdit="1"/>
          </p:cNvSpPr>
          <p:nvPr>
            <p:ph type="sldImg"/>
          </p:nvPr>
        </p:nvSpPr>
        <p:spPr>
          <a:xfrm>
            <a:off x="-230188" y="803275"/>
            <a:ext cx="7137401" cy="4016375"/>
          </a:xfrm>
          <a:ln/>
        </p:spPr>
      </p:sp>
      <p:sp>
        <p:nvSpPr>
          <p:cNvPr id="18436" name="Rectangle 3"/>
          <p:cNvSpPr>
            <a:spLocks noGrp="1" noChangeArrowheads="1"/>
          </p:cNvSpPr>
          <p:nvPr>
            <p:ph type="body" idx="1"/>
          </p:nvPr>
        </p:nvSpPr>
        <p:spPr>
          <a:noFill/>
          <a:ln/>
        </p:spPr>
        <p:txBody>
          <a:bodyPr/>
          <a:lstStyle/>
          <a:p>
            <a:pPr eaLnBrk="1" hangingPunct="1"/>
            <a:endParaRPr lang="ja-JP" altLang="ja-JP"/>
          </a:p>
        </p:txBody>
      </p:sp>
    </p:spTree>
    <p:extLst>
      <p:ext uri="{BB962C8B-B14F-4D97-AF65-F5344CB8AC3E}">
        <p14:creationId xmlns:p14="http://schemas.microsoft.com/office/powerpoint/2010/main" val="1621841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lvl1pPr algn="ctr">
              <a:defRPr/>
            </a:lvl1pPr>
          </a:lstStyle>
          <a:p>
            <a:r>
              <a:rPr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スライド番号プレースホルダー 5">
            <a:extLst>
              <a:ext uri="{FF2B5EF4-FFF2-40B4-BE49-F238E27FC236}">
                <a16:creationId xmlns:a16="http://schemas.microsoft.com/office/drawing/2014/main" id="{6E5243E1-4968-273F-C63D-3AB70CF7F76A}"/>
              </a:ext>
            </a:extLst>
          </p:cNvPr>
          <p:cNvSpPr>
            <a:spLocks noGrp="1"/>
          </p:cNvSpPr>
          <p:nvPr>
            <p:ph type="sldNum" sz="quarter" idx="4"/>
          </p:nvPr>
        </p:nvSpPr>
        <p:spPr>
          <a:xfrm>
            <a:off x="4651788" y="6609043"/>
            <a:ext cx="2743200" cy="248957"/>
          </a:xfrm>
          <a:prstGeom prst="rect">
            <a:avLst/>
          </a:prstGeom>
        </p:spPr>
        <p:txBody>
          <a:bodyPr/>
          <a:lstStyle>
            <a:lvl1pPr algn="ctr">
              <a:defRPr sz="1050" b="1"/>
            </a:lvl1pPr>
          </a:lstStyle>
          <a:p>
            <a:fld id="{45C72FED-0F1C-462E-ABC8-8390B507E2A8}" type="slidenum">
              <a:rPr lang="ja-JP" altLang="en-US" smtClean="0"/>
              <a:pPr/>
              <a:t>‹#›</a:t>
            </a:fld>
            <a:endParaRPr lang="ja-JP" altLang="en-US"/>
          </a:p>
        </p:txBody>
      </p:sp>
    </p:spTree>
    <p:extLst>
      <p:ext uri="{BB962C8B-B14F-4D97-AF65-F5344CB8AC3E}">
        <p14:creationId xmlns:p14="http://schemas.microsoft.com/office/powerpoint/2010/main" val="4222483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9"/>
            <a:ext cx="10972800" cy="608764"/>
          </a:xfrm>
        </p:spPr>
        <p:txBody>
          <a:bodyPr/>
          <a:lstStyle>
            <a:lvl1pPr algn="l">
              <a:defRPr sz="3600">
                <a:latin typeface="+mj-lt"/>
              </a:defRPr>
            </a:lvl1pPr>
          </a:lstStyle>
          <a:p>
            <a:r>
              <a:rPr lang="ja-JP" altLang="en-US" dirty="0"/>
              <a:t>マスタ タイトルの書式設定</a:t>
            </a:r>
          </a:p>
        </p:txBody>
      </p:sp>
      <p:sp>
        <p:nvSpPr>
          <p:cNvPr id="3" name="コンテンツ プレースホルダ 2"/>
          <p:cNvSpPr>
            <a:spLocks noGrp="1"/>
          </p:cNvSpPr>
          <p:nvPr>
            <p:ph idx="1"/>
          </p:nvPr>
        </p:nvSpPr>
        <p:spPr>
          <a:xfrm>
            <a:off x="609600" y="1034517"/>
            <a:ext cx="109728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スライド番号プレースホルダー 5">
            <a:extLst>
              <a:ext uri="{FF2B5EF4-FFF2-40B4-BE49-F238E27FC236}">
                <a16:creationId xmlns:a16="http://schemas.microsoft.com/office/drawing/2014/main" id="{0BB91331-479C-0E95-F936-F7D731D21DCF}"/>
              </a:ext>
            </a:extLst>
          </p:cNvPr>
          <p:cNvSpPr>
            <a:spLocks noGrp="1"/>
          </p:cNvSpPr>
          <p:nvPr>
            <p:ph type="sldNum" sz="quarter" idx="4"/>
          </p:nvPr>
        </p:nvSpPr>
        <p:spPr>
          <a:xfrm>
            <a:off x="4724400" y="6583361"/>
            <a:ext cx="2743200" cy="248957"/>
          </a:xfrm>
          <a:prstGeom prst="rect">
            <a:avLst/>
          </a:prstGeom>
        </p:spPr>
        <p:txBody>
          <a:bodyPr/>
          <a:lstStyle>
            <a:lvl1pPr algn="ctr">
              <a:defRPr sz="1050" b="1"/>
            </a:lvl1pPr>
          </a:lstStyle>
          <a:p>
            <a:fld id="{45C72FED-0F1C-462E-ABC8-8390B507E2A8}" type="slidenum">
              <a:rPr lang="ja-JP" altLang="en-US" smtClean="0"/>
              <a:pPr/>
              <a:t>‹#›</a:t>
            </a:fld>
            <a:endParaRPr lang="ja-JP" altLang="en-US"/>
          </a:p>
        </p:txBody>
      </p:sp>
    </p:spTree>
    <p:extLst>
      <p:ext uri="{BB962C8B-B14F-4D97-AF65-F5344CB8AC3E}">
        <p14:creationId xmlns:p14="http://schemas.microsoft.com/office/powerpoint/2010/main" val="2374540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274638"/>
            <a:ext cx="10972800" cy="5842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2051" name="Rectangle 3"/>
          <p:cNvSpPr>
            <a:spLocks noGrp="1" noChangeArrowheads="1"/>
          </p:cNvSpPr>
          <p:nvPr>
            <p:ph type="body" idx="1"/>
          </p:nvPr>
        </p:nvSpPr>
        <p:spPr bwMode="auto">
          <a:xfrm>
            <a:off x="639233" y="10275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pic>
        <p:nvPicPr>
          <p:cNvPr id="2055" name="Picture 7"/>
          <p:cNvPicPr>
            <a:picLocks noChangeAspect="1" noChangeArrowheads="1"/>
          </p:cNvPicPr>
          <p:nvPr userDrawn="1"/>
        </p:nvPicPr>
        <p:blipFill>
          <a:blip r:embed="rId4" cstate="print"/>
          <a:srcRect/>
          <a:stretch>
            <a:fillRect/>
          </a:stretch>
        </p:blipFill>
        <p:spPr bwMode="auto">
          <a:xfrm>
            <a:off x="11158780" y="105974"/>
            <a:ext cx="908076" cy="688814"/>
          </a:xfrm>
          <a:prstGeom prst="rect">
            <a:avLst/>
          </a:prstGeom>
          <a:noFill/>
          <a:ln w="9525">
            <a:noFill/>
            <a:miter lim="800000"/>
            <a:headEnd/>
            <a:tailEnd/>
          </a:ln>
        </p:spPr>
      </p:pic>
      <p:sp>
        <p:nvSpPr>
          <p:cNvPr id="2056" name="Line 8"/>
          <p:cNvSpPr>
            <a:spLocks noChangeShapeType="1"/>
          </p:cNvSpPr>
          <p:nvPr userDrawn="1"/>
        </p:nvSpPr>
        <p:spPr bwMode="auto">
          <a:xfrm>
            <a:off x="639233" y="916311"/>
            <a:ext cx="10943167" cy="0"/>
          </a:xfrm>
          <a:prstGeom prst="line">
            <a:avLst/>
          </a:prstGeom>
          <a:noFill/>
          <a:ln w="38100">
            <a:solidFill>
              <a:srgbClr val="000080"/>
            </a:solidFill>
            <a:round/>
            <a:headEnd/>
            <a:tailEnd/>
          </a:ln>
        </p:spPr>
        <p:txBody>
          <a:bodyPr/>
          <a:lstStyle/>
          <a:p>
            <a:endParaRPr lang="ja-JP" altLang="en-US"/>
          </a:p>
        </p:txBody>
      </p:sp>
      <p:sp>
        <p:nvSpPr>
          <p:cNvPr id="2" name="スライド番号プレースホルダー 5">
            <a:extLst>
              <a:ext uri="{FF2B5EF4-FFF2-40B4-BE49-F238E27FC236}">
                <a16:creationId xmlns:a16="http://schemas.microsoft.com/office/drawing/2014/main" id="{B8827129-52F7-DCDE-FBD8-5FB54D362307}"/>
              </a:ext>
            </a:extLst>
          </p:cNvPr>
          <p:cNvSpPr>
            <a:spLocks noGrp="1"/>
          </p:cNvSpPr>
          <p:nvPr>
            <p:ph type="sldNum" sz="quarter" idx="4"/>
          </p:nvPr>
        </p:nvSpPr>
        <p:spPr>
          <a:xfrm>
            <a:off x="9345708" y="6580096"/>
            <a:ext cx="2743200" cy="248957"/>
          </a:xfrm>
          <a:prstGeom prst="rect">
            <a:avLst/>
          </a:prstGeom>
        </p:spPr>
        <p:txBody>
          <a:bodyPr/>
          <a:lstStyle>
            <a:lvl1pPr algn="r">
              <a:defRPr sz="1000" b="1"/>
            </a:lvl1pPr>
          </a:lstStyle>
          <a:p>
            <a:fld id="{45C72FED-0F1C-462E-ABC8-8390B507E2A8}" type="slidenum">
              <a:rPr lang="ja-JP" altLang="en-US" smtClean="0"/>
              <a:pPr/>
              <a:t>‹#›</a:t>
            </a:fld>
            <a:endParaRPr lang="ja-JP" altLang="en-US"/>
          </a:p>
        </p:txBody>
      </p:sp>
    </p:spTree>
    <p:extLst>
      <p:ext uri="{BB962C8B-B14F-4D97-AF65-F5344CB8AC3E}">
        <p14:creationId xmlns:p14="http://schemas.microsoft.com/office/powerpoint/2010/main" val="2576116085"/>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ituaj000.sharepoint.com/sites/APG27-3/"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princehotels.co.jp/sapporo/"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769545" y="2643613"/>
            <a:ext cx="10610661" cy="1328252"/>
          </a:xfrm>
        </p:spPr>
        <p:txBody>
          <a:bodyPr/>
          <a:lstStyle/>
          <a:p>
            <a:pPr eaLnBrk="1" hangingPunct="1">
              <a:spcBef>
                <a:spcPct val="100000"/>
              </a:spcBef>
            </a:pPr>
            <a:r>
              <a:rPr lang="en-US" altLang="ja-JP" b="1" dirty="0">
                <a:solidFill>
                  <a:schemeClr val="tx1"/>
                </a:solidFill>
                <a:latin typeface="+mj-ea"/>
              </a:rPr>
              <a:t>APG27-3</a:t>
            </a:r>
            <a:r>
              <a:rPr lang="ja-JP" altLang="en-US" b="1" dirty="0">
                <a:solidFill>
                  <a:schemeClr val="tx1"/>
                </a:solidFill>
                <a:latin typeface="+mj-ea"/>
              </a:rPr>
              <a:t>実施計画書</a:t>
            </a:r>
            <a:br>
              <a:rPr lang="en-US" altLang="ja-JP" b="1" dirty="0">
                <a:solidFill>
                  <a:schemeClr val="tx1"/>
                </a:solidFill>
                <a:latin typeface="+mj-ea"/>
              </a:rPr>
            </a:br>
            <a:r>
              <a:rPr lang="ja-JP" altLang="en-US" b="1" dirty="0">
                <a:solidFill>
                  <a:schemeClr val="tx1"/>
                </a:solidFill>
                <a:latin typeface="+mj-ea"/>
              </a:rPr>
              <a:t>（叩き台案）</a:t>
            </a:r>
            <a:endParaRPr lang="en-US" altLang="ja-JP" b="1" dirty="0">
              <a:solidFill>
                <a:schemeClr val="tx1"/>
              </a:solidFill>
              <a:latin typeface="+mj-ea"/>
            </a:endParaRPr>
          </a:p>
        </p:txBody>
      </p:sp>
      <p:sp>
        <p:nvSpPr>
          <p:cNvPr id="17411" name="Rectangle 3"/>
          <p:cNvSpPr>
            <a:spLocks noGrp="1" noChangeArrowheads="1"/>
          </p:cNvSpPr>
          <p:nvPr>
            <p:ph type="subTitle" idx="1"/>
          </p:nvPr>
        </p:nvSpPr>
        <p:spPr>
          <a:xfrm>
            <a:off x="3022600" y="4516244"/>
            <a:ext cx="6146800" cy="1403063"/>
          </a:xfrm>
        </p:spPr>
        <p:txBody>
          <a:bodyPr/>
          <a:lstStyle/>
          <a:p>
            <a:pPr eaLnBrk="1" hangingPunct="1">
              <a:defRPr/>
            </a:pPr>
            <a:r>
              <a:rPr lang="ja-JP" altLang="en-US" sz="2800" dirty="0">
                <a:latin typeface="+mn-ea"/>
              </a:rPr>
              <a:t>第</a:t>
            </a:r>
            <a:r>
              <a:rPr lang="en-US" altLang="ja-JP" sz="2800" dirty="0">
                <a:latin typeface="+mn-ea"/>
              </a:rPr>
              <a:t>-1</a:t>
            </a:r>
            <a:r>
              <a:rPr lang="ja-JP" altLang="en-US" sz="2800" dirty="0">
                <a:latin typeface="+mn-ea"/>
              </a:rPr>
              <a:t>版</a:t>
            </a:r>
            <a:endParaRPr lang="en-US" altLang="ja-JP" sz="2800" dirty="0">
              <a:latin typeface="+mn-ea"/>
            </a:endParaRPr>
          </a:p>
          <a:p>
            <a:pPr eaLnBrk="1" hangingPunct="1">
              <a:defRPr/>
            </a:pPr>
            <a:r>
              <a:rPr lang="en-US" altLang="ja-JP" sz="2800" dirty="0">
                <a:latin typeface="+mn-ea"/>
              </a:rPr>
              <a:t>2025</a:t>
            </a:r>
            <a:r>
              <a:rPr lang="ja-JP" altLang="en-US" sz="2800" dirty="0">
                <a:latin typeface="+mn-ea"/>
              </a:rPr>
              <a:t>年</a:t>
            </a:r>
            <a:r>
              <a:rPr lang="en-US" altLang="ja-JP" sz="2800" dirty="0">
                <a:latin typeface="+mn-ea"/>
              </a:rPr>
              <a:t>10</a:t>
            </a:r>
            <a:r>
              <a:rPr lang="ja-JP" altLang="en-US" sz="2800" dirty="0">
                <a:latin typeface="+mn-ea"/>
              </a:rPr>
              <a:t>月</a:t>
            </a:r>
            <a:r>
              <a:rPr lang="en-US" altLang="ja-JP" sz="2800" dirty="0">
                <a:latin typeface="+mn-ea"/>
              </a:rPr>
              <a:t>29</a:t>
            </a:r>
            <a:r>
              <a:rPr lang="ja-JP" altLang="en-US" sz="2800" dirty="0">
                <a:latin typeface="+mn-ea"/>
              </a:rPr>
              <a:t>日</a:t>
            </a:r>
            <a:endParaRPr lang="en-US" altLang="ja-JP" sz="2800" dirty="0">
              <a:latin typeface="+mn-ea"/>
            </a:endParaRPr>
          </a:p>
          <a:p>
            <a:pPr eaLnBrk="1" hangingPunct="1">
              <a:defRPr/>
            </a:pPr>
            <a:r>
              <a:rPr lang="ja-JP" altLang="en-US" sz="2800" dirty="0">
                <a:latin typeface="+mn-ea"/>
              </a:rPr>
              <a:t>日本</a:t>
            </a:r>
            <a:r>
              <a:rPr lang="en-US" altLang="ja-JP" sz="2800" dirty="0">
                <a:latin typeface="+mn-ea"/>
              </a:rPr>
              <a:t>ITU</a:t>
            </a:r>
            <a:r>
              <a:rPr lang="ja-JP" altLang="en-US" sz="2800" dirty="0">
                <a:latin typeface="+mn-ea"/>
              </a:rPr>
              <a:t>協会</a:t>
            </a:r>
            <a:endParaRPr lang="en-US" altLang="ja-JP" sz="2800" dirty="0">
              <a:latin typeface="+mn-ea"/>
            </a:endParaRPr>
          </a:p>
        </p:txBody>
      </p:sp>
      <p:sp>
        <p:nvSpPr>
          <p:cNvPr id="17412" name="Line 9"/>
          <p:cNvSpPr>
            <a:spLocks noChangeShapeType="1"/>
          </p:cNvSpPr>
          <p:nvPr/>
        </p:nvSpPr>
        <p:spPr bwMode="auto">
          <a:xfrm>
            <a:off x="1992314" y="1125538"/>
            <a:ext cx="8207375" cy="0"/>
          </a:xfrm>
          <a:prstGeom prst="line">
            <a:avLst/>
          </a:prstGeom>
          <a:noFill/>
          <a:ln w="76200">
            <a:no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2" name="スライド番号プレースホルダー 5">
            <a:extLst>
              <a:ext uri="{FF2B5EF4-FFF2-40B4-BE49-F238E27FC236}">
                <a16:creationId xmlns:a16="http://schemas.microsoft.com/office/drawing/2014/main" id="{4FB205FE-4235-9CC4-2E17-B84F91662428}"/>
              </a:ext>
            </a:extLst>
          </p:cNvPr>
          <p:cNvSpPr>
            <a:spLocks noGrp="1"/>
          </p:cNvSpPr>
          <p:nvPr>
            <p:ph type="sldNum" sz="quarter" idx="4"/>
          </p:nvPr>
        </p:nvSpPr>
        <p:spPr>
          <a:xfrm>
            <a:off x="11380207" y="6580096"/>
            <a:ext cx="801064" cy="277904"/>
          </a:xfrm>
          <a:prstGeom prst="rect">
            <a:avLst/>
          </a:prstGeom>
        </p:spPr>
        <p:txBody>
          <a:bodyPr/>
          <a:lstStyle>
            <a:lvl1pPr algn="r">
              <a:defRPr sz="1000" b="1"/>
            </a:lvl1pPr>
          </a:lstStyle>
          <a:p>
            <a:fld id="{45C72FED-0F1C-462E-ABC8-8390B507E2A8}" type="slidenum">
              <a:rPr lang="ja-JP" altLang="en-US" sz="1100" smtClean="0"/>
              <a:pPr/>
              <a:t>1</a:t>
            </a:fld>
            <a:endParaRPr lang="ja-JP" alt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E72204-39F1-11E5-EF10-5DF6A16A3FC7}"/>
              </a:ext>
            </a:extLst>
          </p:cNvPr>
          <p:cNvSpPr>
            <a:spLocks noGrp="1"/>
          </p:cNvSpPr>
          <p:nvPr>
            <p:ph type="title"/>
          </p:nvPr>
        </p:nvSpPr>
        <p:spPr/>
        <p:txBody>
          <a:bodyPr/>
          <a:lstStyle/>
          <a:p>
            <a:r>
              <a:rPr kumimoji="1" lang="ja-JP" altLang="en-US" sz="3200" dirty="0"/>
              <a:t>目次</a:t>
            </a:r>
          </a:p>
        </p:txBody>
      </p:sp>
      <p:sp>
        <p:nvSpPr>
          <p:cNvPr id="3" name="コンテンツ プレースホルダー 2">
            <a:extLst>
              <a:ext uri="{FF2B5EF4-FFF2-40B4-BE49-F238E27FC236}">
                <a16:creationId xmlns:a16="http://schemas.microsoft.com/office/drawing/2014/main" id="{A6AB1A85-970E-7BED-3BDB-2E45C36247C6}"/>
              </a:ext>
            </a:extLst>
          </p:cNvPr>
          <p:cNvSpPr>
            <a:spLocks noGrp="1"/>
          </p:cNvSpPr>
          <p:nvPr>
            <p:ph idx="1"/>
          </p:nvPr>
        </p:nvSpPr>
        <p:spPr>
          <a:xfrm>
            <a:off x="609600" y="1034517"/>
            <a:ext cx="10972800" cy="5344768"/>
          </a:xfrm>
        </p:spPr>
        <p:txBody>
          <a:bodyPr/>
          <a:lstStyle/>
          <a:p>
            <a:pPr>
              <a:spcBef>
                <a:spcPts val="0"/>
              </a:spcBef>
              <a:spcAft>
                <a:spcPts val="300"/>
              </a:spcAft>
              <a:buFont typeface="+mj-lt"/>
              <a:buAutoNum type="arabicPeriod"/>
            </a:pPr>
            <a:r>
              <a:rPr lang="ja-JP" altLang="en-US" sz="1800" dirty="0"/>
              <a:t>基本計画</a:t>
            </a:r>
            <a:endParaRPr lang="en-US" altLang="ja-JP" sz="1800" dirty="0"/>
          </a:p>
          <a:p>
            <a:pPr lvl="1">
              <a:spcBef>
                <a:spcPts val="0"/>
              </a:spcBef>
              <a:spcAft>
                <a:spcPts val="300"/>
              </a:spcAft>
              <a:buFont typeface="+mj-lt"/>
              <a:buAutoNum type="arabicPeriod"/>
            </a:pPr>
            <a:r>
              <a:rPr lang="ja-JP" altLang="en-US" sz="1400" dirty="0"/>
              <a:t>スケジュール</a:t>
            </a:r>
            <a:endParaRPr lang="en-US" altLang="ja-JP" sz="1400" dirty="0"/>
          </a:p>
          <a:p>
            <a:pPr lvl="1">
              <a:spcBef>
                <a:spcPts val="0"/>
              </a:spcBef>
              <a:spcAft>
                <a:spcPts val="300"/>
              </a:spcAft>
              <a:buFont typeface="+mj-lt"/>
              <a:buAutoNum type="arabicPeriod"/>
            </a:pPr>
            <a:r>
              <a:rPr lang="ja-JP" altLang="en-US" sz="1400" dirty="0"/>
              <a:t>指揮系統</a:t>
            </a:r>
            <a:endParaRPr lang="en-US" altLang="ja-JP" sz="1400" dirty="0"/>
          </a:p>
          <a:p>
            <a:pPr lvl="1">
              <a:spcBef>
                <a:spcPts val="0"/>
              </a:spcBef>
              <a:spcAft>
                <a:spcPts val="300"/>
              </a:spcAft>
              <a:buFont typeface="+mj-lt"/>
              <a:buAutoNum type="arabicPeriod"/>
            </a:pPr>
            <a:r>
              <a:rPr lang="ja-JP" altLang="en-US" sz="1400" dirty="0"/>
              <a:t>情報共有</a:t>
            </a:r>
            <a:endParaRPr lang="en-US" altLang="ja-JP" sz="1400" dirty="0"/>
          </a:p>
          <a:p>
            <a:pPr lvl="1">
              <a:spcBef>
                <a:spcPts val="0"/>
              </a:spcBef>
              <a:spcAft>
                <a:spcPts val="300"/>
              </a:spcAft>
              <a:buFont typeface="+mj-lt"/>
              <a:buAutoNum type="arabicPeriod"/>
            </a:pPr>
            <a:endParaRPr lang="en-US" altLang="ja-JP" sz="1400" dirty="0"/>
          </a:p>
          <a:p>
            <a:pPr>
              <a:spcBef>
                <a:spcPts val="0"/>
              </a:spcBef>
              <a:spcAft>
                <a:spcPts val="300"/>
              </a:spcAft>
              <a:buFont typeface="+mj-lt"/>
              <a:buAutoNum type="arabicPeriod"/>
            </a:pPr>
            <a:r>
              <a:rPr kumimoji="1" lang="ja-JP" altLang="en-US" sz="1800" dirty="0"/>
              <a:t>会場使用計画</a:t>
            </a:r>
            <a:endParaRPr kumimoji="1" lang="en-US" altLang="ja-JP" sz="1800" dirty="0"/>
          </a:p>
          <a:p>
            <a:pPr lvl="1">
              <a:spcBef>
                <a:spcPts val="0"/>
              </a:spcBef>
              <a:spcAft>
                <a:spcPts val="300"/>
              </a:spcAft>
              <a:buFont typeface="+mj-lt"/>
              <a:buAutoNum type="arabicPeriod"/>
            </a:pPr>
            <a:r>
              <a:rPr lang="ja-JP" altLang="en-US" sz="1400" dirty="0"/>
              <a:t>会合運営資材の手配計画</a:t>
            </a:r>
            <a:endParaRPr kumimoji="1" lang="en-US" altLang="ja-JP" sz="1400" dirty="0"/>
          </a:p>
          <a:p>
            <a:pPr lvl="1">
              <a:spcBef>
                <a:spcPts val="0"/>
              </a:spcBef>
              <a:spcAft>
                <a:spcPts val="300"/>
              </a:spcAft>
              <a:buFont typeface="+mj-lt"/>
              <a:buAutoNum type="arabicPeriod"/>
            </a:pPr>
            <a:r>
              <a:rPr kumimoji="1" lang="ja-JP" altLang="en-US" sz="1400" dirty="0"/>
              <a:t>会場内のレイアウト</a:t>
            </a:r>
            <a:endParaRPr kumimoji="1" lang="en-US" altLang="ja-JP" sz="1400" dirty="0"/>
          </a:p>
          <a:p>
            <a:pPr lvl="1">
              <a:spcBef>
                <a:spcPts val="0"/>
              </a:spcBef>
              <a:spcAft>
                <a:spcPts val="300"/>
              </a:spcAft>
              <a:buFont typeface="+mj-lt"/>
              <a:buAutoNum type="arabicPeriod"/>
            </a:pPr>
            <a:endParaRPr lang="en-US" altLang="ja-JP" sz="1400" dirty="0"/>
          </a:p>
          <a:p>
            <a:pPr>
              <a:spcBef>
                <a:spcPts val="0"/>
              </a:spcBef>
              <a:spcAft>
                <a:spcPts val="300"/>
              </a:spcAft>
              <a:buFont typeface="+mj-lt"/>
              <a:buAutoNum type="arabicPeriod"/>
            </a:pPr>
            <a:r>
              <a:rPr lang="ja-JP" altLang="en-US" sz="1800" dirty="0"/>
              <a:t>機材及び運用計画</a:t>
            </a:r>
            <a:endParaRPr lang="en-US" altLang="ja-JP" sz="1800" dirty="0"/>
          </a:p>
          <a:p>
            <a:pPr lvl="1">
              <a:spcBef>
                <a:spcPts val="0"/>
              </a:spcBef>
              <a:spcAft>
                <a:spcPts val="300"/>
              </a:spcAft>
              <a:buFont typeface="+mj-lt"/>
              <a:buAutoNum type="arabicPeriod"/>
            </a:pPr>
            <a:r>
              <a:rPr lang="ja-JP" altLang="en-US" sz="1400" dirty="0"/>
              <a:t>ネットワーク構成</a:t>
            </a:r>
            <a:endParaRPr lang="en-US" altLang="ja-JP" sz="1400" dirty="0"/>
          </a:p>
          <a:p>
            <a:pPr lvl="1">
              <a:spcBef>
                <a:spcPts val="0"/>
              </a:spcBef>
              <a:spcAft>
                <a:spcPts val="300"/>
              </a:spcAft>
              <a:buFont typeface="+mj-lt"/>
              <a:buAutoNum type="arabicPeriod"/>
            </a:pPr>
            <a:r>
              <a:rPr lang="ja-JP" altLang="en-US" sz="1400" dirty="0"/>
              <a:t>ハイブリッド会議</a:t>
            </a:r>
            <a:endParaRPr lang="en-US" altLang="ja-JP" sz="1400" dirty="0"/>
          </a:p>
          <a:p>
            <a:pPr lvl="1">
              <a:spcBef>
                <a:spcPts val="0"/>
              </a:spcBef>
              <a:spcAft>
                <a:spcPts val="300"/>
              </a:spcAft>
              <a:buFont typeface="+mj-lt"/>
              <a:buAutoNum type="arabicPeriod"/>
            </a:pPr>
            <a:r>
              <a:rPr lang="ja-JP" altLang="en-US" sz="1400" dirty="0"/>
              <a:t>卓上設置型有線マイク</a:t>
            </a:r>
            <a:endParaRPr lang="en-US" altLang="ja-JP" sz="1400" dirty="0"/>
          </a:p>
          <a:p>
            <a:pPr lvl="1">
              <a:spcBef>
                <a:spcPts val="0"/>
              </a:spcBef>
              <a:spcAft>
                <a:spcPts val="300"/>
              </a:spcAft>
              <a:buFont typeface="+mj-lt"/>
              <a:buAutoNum type="arabicPeriod"/>
            </a:pPr>
            <a:r>
              <a:rPr lang="ja-JP" altLang="en-US" sz="1400" dirty="0"/>
              <a:t>会合スケジュール等の表示</a:t>
            </a:r>
            <a:endParaRPr lang="en-US" altLang="ja-JP" sz="1400" dirty="0"/>
          </a:p>
        </p:txBody>
      </p:sp>
      <p:sp>
        <p:nvSpPr>
          <p:cNvPr id="4" name="スライド番号プレースホルダー 3">
            <a:extLst>
              <a:ext uri="{FF2B5EF4-FFF2-40B4-BE49-F238E27FC236}">
                <a16:creationId xmlns:a16="http://schemas.microsoft.com/office/drawing/2014/main" id="{97001514-C4A2-00A6-4E5C-6069DAA5607D}"/>
              </a:ext>
            </a:extLst>
          </p:cNvPr>
          <p:cNvSpPr>
            <a:spLocks noGrp="1"/>
          </p:cNvSpPr>
          <p:nvPr>
            <p:ph type="sldNum" sz="quarter" idx="4"/>
          </p:nvPr>
        </p:nvSpPr>
        <p:spPr/>
        <p:txBody>
          <a:bodyPr/>
          <a:lstStyle/>
          <a:p>
            <a:fld id="{45C72FED-0F1C-462E-ABC8-8390B507E2A8}" type="slidenum">
              <a:rPr lang="ja-JP" altLang="en-US" smtClean="0"/>
              <a:pPr/>
              <a:t>2</a:t>
            </a:fld>
            <a:endParaRPr lang="ja-JP" altLang="en-US" dirty="0"/>
          </a:p>
        </p:txBody>
      </p:sp>
      <p:sp>
        <p:nvSpPr>
          <p:cNvPr id="5" name="正方形/長方形 4">
            <a:extLst>
              <a:ext uri="{FF2B5EF4-FFF2-40B4-BE49-F238E27FC236}">
                <a16:creationId xmlns:a16="http://schemas.microsoft.com/office/drawing/2014/main" id="{B3F20797-C14C-8010-793B-08B52E8394FD}"/>
              </a:ext>
            </a:extLst>
          </p:cNvPr>
          <p:cNvSpPr/>
          <p:nvPr/>
        </p:nvSpPr>
        <p:spPr>
          <a:xfrm>
            <a:off x="7662852" y="1048687"/>
            <a:ext cx="3987282" cy="78011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400" b="1" dirty="0">
                <a:solidFill>
                  <a:schemeClr val="tx1"/>
                </a:solidFill>
              </a:rPr>
              <a:t>注意：</a:t>
            </a:r>
            <a:endParaRPr kumimoji="1" lang="en-US" altLang="ja-JP" sz="1400" b="1" dirty="0">
              <a:solidFill>
                <a:schemeClr val="tx1"/>
              </a:solidFill>
            </a:endParaRPr>
          </a:p>
          <a:p>
            <a:r>
              <a:rPr kumimoji="1" lang="ja-JP" altLang="en-US" sz="1400" b="1" dirty="0">
                <a:solidFill>
                  <a:schemeClr val="tx1"/>
                </a:solidFill>
              </a:rPr>
              <a:t>本計画書の内容については、状況に応じて、主幹室と相談の上、随時更新があり得る</a:t>
            </a:r>
          </a:p>
        </p:txBody>
      </p:sp>
    </p:spTree>
    <p:extLst>
      <p:ext uri="{BB962C8B-B14F-4D97-AF65-F5344CB8AC3E}">
        <p14:creationId xmlns:p14="http://schemas.microsoft.com/office/powerpoint/2010/main" val="2932596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26356F-DCC1-D4BF-854C-E6F5A22CF18C}"/>
              </a:ext>
            </a:extLst>
          </p:cNvPr>
          <p:cNvSpPr>
            <a:spLocks noGrp="1"/>
          </p:cNvSpPr>
          <p:nvPr>
            <p:ph type="title"/>
          </p:nvPr>
        </p:nvSpPr>
        <p:spPr/>
        <p:txBody>
          <a:bodyPr/>
          <a:lstStyle/>
          <a:p>
            <a:r>
              <a:rPr kumimoji="1" lang="en-US" altLang="ja-JP" sz="3200" dirty="0"/>
              <a:t>1.1</a:t>
            </a:r>
            <a:r>
              <a:rPr kumimoji="1" lang="ja-JP" altLang="en-US" sz="3200" dirty="0"/>
              <a:t>　全体スケジュール（</a:t>
            </a:r>
            <a:r>
              <a:rPr lang="ja-JP" altLang="en-US" sz="3200" dirty="0"/>
              <a:t>仮</a:t>
            </a:r>
            <a:r>
              <a:rPr kumimoji="1" lang="ja-JP" altLang="en-US" sz="3200" dirty="0"/>
              <a:t>）</a:t>
            </a:r>
          </a:p>
        </p:txBody>
      </p:sp>
      <p:sp>
        <p:nvSpPr>
          <p:cNvPr id="4" name="スライド番号プレースホルダー 3">
            <a:extLst>
              <a:ext uri="{FF2B5EF4-FFF2-40B4-BE49-F238E27FC236}">
                <a16:creationId xmlns:a16="http://schemas.microsoft.com/office/drawing/2014/main" id="{6C2D7A12-A4E5-BD7C-8308-1AF7144B9F9B}"/>
              </a:ext>
            </a:extLst>
          </p:cNvPr>
          <p:cNvSpPr>
            <a:spLocks noGrp="1"/>
          </p:cNvSpPr>
          <p:nvPr>
            <p:ph type="sldNum" sz="quarter" idx="4"/>
          </p:nvPr>
        </p:nvSpPr>
        <p:spPr/>
        <p:txBody>
          <a:bodyPr/>
          <a:lstStyle/>
          <a:p>
            <a:fld id="{45C72FED-0F1C-462E-ABC8-8390B507E2A8}" type="slidenum">
              <a:rPr lang="ja-JP" altLang="en-US" smtClean="0"/>
              <a:pPr/>
              <a:t>3</a:t>
            </a:fld>
            <a:endParaRPr lang="ja-JP" altLang="en-US"/>
          </a:p>
        </p:txBody>
      </p:sp>
      <p:pic>
        <p:nvPicPr>
          <p:cNvPr id="38" name="図 37">
            <a:extLst>
              <a:ext uri="{FF2B5EF4-FFF2-40B4-BE49-F238E27FC236}">
                <a16:creationId xmlns:a16="http://schemas.microsoft.com/office/drawing/2014/main" id="{4D5C7308-D9B1-C551-E396-B63150981EA6}"/>
              </a:ext>
            </a:extLst>
          </p:cNvPr>
          <p:cNvPicPr>
            <a:picLocks noChangeAspect="1"/>
          </p:cNvPicPr>
          <p:nvPr/>
        </p:nvPicPr>
        <p:blipFill>
          <a:blip r:embed="rId2"/>
          <a:stretch>
            <a:fillRect/>
          </a:stretch>
        </p:blipFill>
        <p:spPr>
          <a:xfrm>
            <a:off x="224118" y="967407"/>
            <a:ext cx="11759446" cy="5615954"/>
          </a:xfrm>
          <a:prstGeom prst="rect">
            <a:avLst/>
          </a:prstGeom>
        </p:spPr>
      </p:pic>
    </p:spTree>
    <p:extLst>
      <p:ext uri="{BB962C8B-B14F-4D97-AF65-F5344CB8AC3E}">
        <p14:creationId xmlns:p14="http://schemas.microsoft.com/office/powerpoint/2010/main" val="2058467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D7BF236B-4F12-6968-5E03-AF52A967B39A}"/>
              </a:ext>
            </a:extLst>
          </p:cNvPr>
          <p:cNvSpPr>
            <a:spLocks noGrp="1"/>
          </p:cNvSpPr>
          <p:nvPr>
            <p:ph type="title"/>
          </p:nvPr>
        </p:nvSpPr>
        <p:spPr>
          <a:xfrm>
            <a:off x="609600" y="274639"/>
            <a:ext cx="10972800" cy="608764"/>
          </a:xfrm>
        </p:spPr>
        <p:txBody>
          <a:bodyPr/>
          <a:lstStyle/>
          <a:p>
            <a:r>
              <a:rPr kumimoji="1" lang="en-US" altLang="ja-JP" sz="3200" dirty="0"/>
              <a:t>1.1</a:t>
            </a:r>
            <a:r>
              <a:rPr kumimoji="1" lang="ja-JP" altLang="en-US" sz="3200" dirty="0"/>
              <a:t>　期間中スケジュール</a:t>
            </a:r>
          </a:p>
        </p:txBody>
      </p:sp>
      <p:sp>
        <p:nvSpPr>
          <p:cNvPr id="4" name="スライド番号プレースホルダー 3">
            <a:extLst>
              <a:ext uri="{FF2B5EF4-FFF2-40B4-BE49-F238E27FC236}">
                <a16:creationId xmlns:a16="http://schemas.microsoft.com/office/drawing/2014/main" id="{195B2BB9-3480-F2B6-3878-4A153C52CD0F}"/>
              </a:ext>
            </a:extLst>
          </p:cNvPr>
          <p:cNvSpPr>
            <a:spLocks noGrp="1"/>
          </p:cNvSpPr>
          <p:nvPr>
            <p:ph type="sldNum" sz="quarter" idx="4"/>
          </p:nvPr>
        </p:nvSpPr>
        <p:spPr/>
        <p:txBody>
          <a:bodyPr/>
          <a:lstStyle/>
          <a:p>
            <a:fld id="{45C72FED-0F1C-462E-ABC8-8390B507E2A8}" type="slidenum">
              <a:rPr lang="ja-JP" altLang="en-US" smtClean="0"/>
              <a:pPr/>
              <a:t>4</a:t>
            </a:fld>
            <a:endParaRPr lang="ja-JP" altLang="en-US"/>
          </a:p>
        </p:txBody>
      </p:sp>
      <p:pic>
        <p:nvPicPr>
          <p:cNvPr id="3" name="図 2">
            <a:extLst>
              <a:ext uri="{FF2B5EF4-FFF2-40B4-BE49-F238E27FC236}">
                <a16:creationId xmlns:a16="http://schemas.microsoft.com/office/drawing/2014/main" id="{404CA899-635C-36F0-702D-2772755E9991}"/>
              </a:ext>
            </a:extLst>
          </p:cNvPr>
          <p:cNvPicPr>
            <a:picLocks noChangeAspect="1"/>
          </p:cNvPicPr>
          <p:nvPr/>
        </p:nvPicPr>
        <p:blipFill>
          <a:blip r:embed="rId2"/>
          <a:stretch>
            <a:fillRect/>
          </a:stretch>
        </p:blipFill>
        <p:spPr>
          <a:xfrm>
            <a:off x="804862" y="981882"/>
            <a:ext cx="10582275" cy="5850436"/>
          </a:xfrm>
          <a:prstGeom prst="rect">
            <a:avLst/>
          </a:prstGeom>
        </p:spPr>
      </p:pic>
      <p:sp>
        <p:nvSpPr>
          <p:cNvPr id="2" name="正方形/長方形 1">
            <a:extLst>
              <a:ext uri="{FF2B5EF4-FFF2-40B4-BE49-F238E27FC236}">
                <a16:creationId xmlns:a16="http://schemas.microsoft.com/office/drawing/2014/main" id="{1193967D-D513-7A6C-1D5C-0649D079F5EC}"/>
              </a:ext>
            </a:extLst>
          </p:cNvPr>
          <p:cNvSpPr/>
          <p:nvPr/>
        </p:nvSpPr>
        <p:spPr>
          <a:xfrm>
            <a:off x="8424333" y="5698067"/>
            <a:ext cx="2074334" cy="29633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rgbClr val="FF0000"/>
                </a:solidFill>
              </a:rPr>
              <a:t>時間延長の可能性有</a:t>
            </a:r>
            <a:endParaRPr kumimoji="1" lang="ja-JP" altLang="en-US" sz="1400" dirty="0">
              <a:solidFill>
                <a:srgbClr val="FF0000"/>
              </a:solidFill>
            </a:endParaRPr>
          </a:p>
        </p:txBody>
      </p:sp>
    </p:spTree>
    <p:extLst>
      <p:ext uri="{BB962C8B-B14F-4D97-AF65-F5344CB8AC3E}">
        <p14:creationId xmlns:p14="http://schemas.microsoft.com/office/powerpoint/2010/main" val="138822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2F869C4-F891-0B03-6BEA-1A4FC3B09C27}"/>
              </a:ext>
            </a:extLst>
          </p:cNvPr>
          <p:cNvSpPr>
            <a:spLocks noGrp="1"/>
          </p:cNvSpPr>
          <p:nvPr>
            <p:ph type="title"/>
          </p:nvPr>
        </p:nvSpPr>
        <p:spPr/>
        <p:txBody>
          <a:bodyPr/>
          <a:lstStyle/>
          <a:p>
            <a:r>
              <a:rPr kumimoji="1" lang="en-US" altLang="ja-JP" sz="3200" dirty="0"/>
              <a:t>1.2</a:t>
            </a:r>
            <a:r>
              <a:rPr kumimoji="1" lang="ja-JP" altLang="en-US" sz="3200" dirty="0"/>
              <a:t>　指揮系統</a:t>
            </a:r>
          </a:p>
        </p:txBody>
      </p:sp>
      <p:sp>
        <p:nvSpPr>
          <p:cNvPr id="20" name="正方形/長方形 19">
            <a:extLst>
              <a:ext uri="{FF2B5EF4-FFF2-40B4-BE49-F238E27FC236}">
                <a16:creationId xmlns:a16="http://schemas.microsoft.com/office/drawing/2014/main" id="{4DACD3FA-0727-345B-5E15-E8AF820F3D57}"/>
              </a:ext>
            </a:extLst>
          </p:cNvPr>
          <p:cNvSpPr/>
          <p:nvPr/>
        </p:nvSpPr>
        <p:spPr>
          <a:xfrm>
            <a:off x="345166" y="1132589"/>
            <a:ext cx="3553823" cy="213405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altLang="ja-JP" dirty="0">
                <a:solidFill>
                  <a:schemeClr val="tx1"/>
                </a:solidFill>
              </a:rPr>
              <a:t>APT</a:t>
            </a:r>
            <a:endParaRPr kumimoji="1" lang="en-US" altLang="ja-JP" dirty="0">
              <a:solidFill>
                <a:schemeClr val="tx1"/>
              </a:solidFill>
            </a:endParaRPr>
          </a:p>
          <a:p>
            <a:endParaRPr kumimoji="1" lang="en-US" altLang="ja-JP" sz="1200" dirty="0">
              <a:solidFill>
                <a:schemeClr val="tx1"/>
              </a:solidFill>
            </a:endParaRPr>
          </a:p>
          <a:p>
            <a:r>
              <a:rPr lang="en-US" altLang="ja-JP" sz="1200" dirty="0">
                <a:solidFill>
                  <a:schemeClr val="tx1"/>
                </a:solidFill>
              </a:rPr>
              <a:t>Mr. </a:t>
            </a:r>
            <a:r>
              <a:rPr lang="en-US" altLang="ja-JP" sz="1200" dirty="0" err="1">
                <a:solidFill>
                  <a:schemeClr val="tx1"/>
                </a:solidFill>
              </a:rPr>
              <a:t>Forhadul</a:t>
            </a:r>
            <a:r>
              <a:rPr lang="en-US" altLang="ja-JP" sz="1200" dirty="0">
                <a:solidFill>
                  <a:schemeClr val="tx1"/>
                </a:solidFill>
              </a:rPr>
              <a:t> Parvez, </a:t>
            </a:r>
            <a:r>
              <a:rPr lang="ja-JP" altLang="en-US" sz="1200" dirty="0">
                <a:solidFill>
                  <a:schemeClr val="tx1"/>
                </a:solidFill>
              </a:rPr>
              <a:t>　</a:t>
            </a:r>
            <a:endParaRPr lang="en-US" altLang="ja-JP" sz="1200" dirty="0">
              <a:solidFill>
                <a:schemeClr val="tx1"/>
              </a:solidFill>
            </a:endParaRPr>
          </a:p>
          <a:p>
            <a:r>
              <a:rPr lang="en-US" altLang="ja-JP" sz="1200" dirty="0">
                <a:solidFill>
                  <a:schemeClr val="tx1"/>
                </a:solidFill>
              </a:rPr>
              <a:t>       </a:t>
            </a:r>
            <a:r>
              <a:rPr lang="en-US" altLang="ja-JP" sz="1200" dirty="0" err="1">
                <a:solidFill>
                  <a:schemeClr val="tx1"/>
                </a:solidFill>
              </a:rPr>
              <a:t>Programme</a:t>
            </a:r>
            <a:r>
              <a:rPr lang="en-US" altLang="ja-JP" sz="1200" dirty="0">
                <a:solidFill>
                  <a:schemeClr val="tx1"/>
                </a:solidFill>
              </a:rPr>
              <a:t> Officer</a:t>
            </a:r>
            <a:r>
              <a:rPr lang="ja-JP" altLang="en-US" sz="1200" dirty="0">
                <a:solidFill>
                  <a:schemeClr val="tx1"/>
                </a:solidFill>
              </a:rPr>
              <a:t>（主担当）</a:t>
            </a:r>
            <a:endParaRPr lang="en-US" altLang="ja-JP" sz="1200" dirty="0">
              <a:solidFill>
                <a:schemeClr val="tx1"/>
              </a:solidFill>
            </a:endParaRPr>
          </a:p>
          <a:p>
            <a:r>
              <a:rPr kumimoji="1" lang="en-US" altLang="ja-JP" sz="1200" dirty="0">
                <a:solidFill>
                  <a:schemeClr val="tx1"/>
                </a:solidFill>
              </a:rPr>
              <a:t>Mr. Yasuhito Morimoto</a:t>
            </a:r>
          </a:p>
          <a:p>
            <a:r>
              <a:rPr lang="en-US" altLang="ja-JP" sz="1200" dirty="0">
                <a:solidFill>
                  <a:schemeClr val="tx1"/>
                </a:solidFill>
              </a:rPr>
              <a:t>       </a:t>
            </a:r>
            <a:r>
              <a:rPr lang="en-US" altLang="ja-JP" sz="1200" dirty="0" err="1">
                <a:solidFill>
                  <a:schemeClr val="tx1"/>
                </a:solidFill>
              </a:rPr>
              <a:t>Programme</a:t>
            </a:r>
            <a:r>
              <a:rPr lang="en-US" altLang="ja-JP" sz="1200" dirty="0">
                <a:solidFill>
                  <a:schemeClr val="tx1"/>
                </a:solidFill>
              </a:rPr>
              <a:t> Officer</a:t>
            </a:r>
            <a:r>
              <a:rPr lang="ja-JP" altLang="en-US" sz="1200" dirty="0">
                <a:solidFill>
                  <a:schemeClr val="tx1"/>
                </a:solidFill>
              </a:rPr>
              <a:t>（総務省）</a:t>
            </a:r>
            <a:endParaRPr lang="en-US" altLang="ja-JP" sz="1200" dirty="0">
              <a:solidFill>
                <a:schemeClr val="tx1"/>
              </a:solidFill>
            </a:endParaRPr>
          </a:p>
          <a:p>
            <a:r>
              <a:rPr kumimoji="1" lang="en-US" altLang="ja-JP" sz="1200" dirty="0">
                <a:solidFill>
                  <a:schemeClr val="tx1"/>
                </a:solidFill>
              </a:rPr>
              <a:t>Mr. Mr. Shosei Hara </a:t>
            </a:r>
          </a:p>
          <a:p>
            <a:r>
              <a:rPr lang="en-US" altLang="ja-JP" sz="1200" dirty="0">
                <a:solidFill>
                  <a:schemeClr val="tx1"/>
                </a:solidFill>
              </a:rPr>
              <a:t>       Assistant </a:t>
            </a:r>
            <a:r>
              <a:rPr lang="en-US" altLang="ja-JP" sz="1200" dirty="0" err="1">
                <a:solidFill>
                  <a:schemeClr val="tx1"/>
                </a:solidFill>
              </a:rPr>
              <a:t>Programme</a:t>
            </a:r>
            <a:r>
              <a:rPr lang="en-US" altLang="ja-JP" sz="1200" dirty="0">
                <a:solidFill>
                  <a:schemeClr val="tx1"/>
                </a:solidFill>
              </a:rPr>
              <a:t> Officer</a:t>
            </a:r>
            <a:r>
              <a:rPr lang="ja-JP" altLang="en-US" sz="1200" dirty="0">
                <a:solidFill>
                  <a:schemeClr val="tx1"/>
                </a:solidFill>
              </a:rPr>
              <a:t>（総務省）</a:t>
            </a:r>
            <a:endParaRPr kumimoji="1" lang="en-US" altLang="ja-JP" sz="1200" dirty="0">
              <a:solidFill>
                <a:schemeClr val="tx1"/>
              </a:solidFill>
            </a:endParaRPr>
          </a:p>
        </p:txBody>
      </p:sp>
      <p:sp>
        <p:nvSpPr>
          <p:cNvPr id="21" name="正方形/長方形 20">
            <a:extLst>
              <a:ext uri="{FF2B5EF4-FFF2-40B4-BE49-F238E27FC236}">
                <a16:creationId xmlns:a16="http://schemas.microsoft.com/office/drawing/2014/main" id="{B639695E-BFC2-6C1D-8E40-52EC113424CD}"/>
              </a:ext>
            </a:extLst>
          </p:cNvPr>
          <p:cNvSpPr/>
          <p:nvPr/>
        </p:nvSpPr>
        <p:spPr>
          <a:xfrm>
            <a:off x="352522" y="3438923"/>
            <a:ext cx="3553823" cy="1135724"/>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altLang="ja-JP" dirty="0">
                <a:solidFill>
                  <a:schemeClr val="tx1"/>
                </a:solidFill>
              </a:rPr>
              <a:t>APG</a:t>
            </a:r>
            <a:endParaRPr kumimoji="1" lang="en-US" altLang="ja-JP" dirty="0">
              <a:solidFill>
                <a:schemeClr val="tx1"/>
              </a:solidFill>
            </a:endParaRPr>
          </a:p>
          <a:p>
            <a:r>
              <a:rPr kumimoji="1" lang="en-US" altLang="ja-JP" sz="1200" dirty="0">
                <a:solidFill>
                  <a:schemeClr val="tx1"/>
                </a:solidFill>
              </a:rPr>
              <a:t>APG</a:t>
            </a:r>
            <a:r>
              <a:rPr kumimoji="1" lang="ja-JP" altLang="en-US" sz="1200" dirty="0">
                <a:solidFill>
                  <a:schemeClr val="tx1"/>
                </a:solidFill>
              </a:rPr>
              <a:t>議長　河合宣行</a:t>
            </a:r>
            <a:r>
              <a:rPr lang="ja-JP" altLang="en-US" sz="1200" dirty="0">
                <a:solidFill>
                  <a:schemeClr val="tx1"/>
                </a:solidFill>
              </a:rPr>
              <a:t>（</a:t>
            </a:r>
            <a:r>
              <a:rPr lang="en-US" altLang="ja-JP" sz="1200" dirty="0">
                <a:solidFill>
                  <a:schemeClr val="tx1"/>
                </a:solidFill>
              </a:rPr>
              <a:t>KDDI</a:t>
            </a:r>
            <a:r>
              <a:rPr lang="ja-JP" altLang="en-US" sz="1200" dirty="0">
                <a:solidFill>
                  <a:schemeClr val="tx1"/>
                </a:solidFill>
              </a:rPr>
              <a:t>）</a:t>
            </a:r>
            <a:endParaRPr kumimoji="1" lang="ja-JP" altLang="en-US" sz="1200" dirty="0">
              <a:solidFill>
                <a:schemeClr val="tx1"/>
              </a:solidFill>
            </a:endParaRPr>
          </a:p>
        </p:txBody>
      </p:sp>
      <p:sp>
        <p:nvSpPr>
          <p:cNvPr id="19" name="正方形/長方形 18">
            <a:extLst>
              <a:ext uri="{FF2B5EF4-FFF2-40B4-BE49-F238E27FC236}">
                <a16:creationId xmlns:a16="http://schemas.microsoft.com/office/drawing/2014/main" id="{92A0D4EA-50CA-1B2D-BCA7-5F6D6F556869}"/>
              </a:ext>
            </a:extLst>
          </p:cNvPr>
          <p:cNvSpPr/>
          <p:nvPr/>
        </p:nvSpPr>
        <p:spPr>
          <a:xfrm>
            <a:off x="345166" y="4746929"/>
            <a:ext cx="3553823" cy="1736420"/>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kumimoji="1" lang="ja-JP" altLang="en-US" dirty="0">
                <a:solidFill>
                  <a:schemeClr val="tx1"/>
                </a:solidFill>
              </a:rPr>
              <a:t>総務省</a:t>
            </a:r>
            <a:r>
              <a:rPr lang="ja-JP" altLang="en-US" dirty="0">
                <a:solidFill>
                  <a:schemeClr val="tx1"/>
                </a:solidFill>
              </a:rPr>
              <a:t>（発注元）</a:t>
            </a:r>
            <a:endParaRPr kumimoji="1" lang="en-US" altLang="ja-JP" dirty="0">
              <a:solidFill>
                <a:schemeClr val="tx1"/>
              </a:solidFill>
            </a:endParaRPr>
          </a:p>
          <a:p>
            <a:endParaRPr kumimoji="1" lang="en-US" altLang="ja-JP" sz="1200" dirty="0">
              <a:solidFill>
                <a:schemeClr val="tx1"/>
              </a:solidFill>
            </a:endParaRPr>
          </a:p>
          <a:p>
            <a:r>
              <a:rPr kumimoji="1" lang="ja-JP" altLang="en-US" sz="1200" dirty="0">
                <a:solidFill>
                  <a:schemeClr val="tx1"/>
                </a:solidFill>
              </a:rPr>
              <a:t>電波部　電波政策課　国際周波数政策室</a:t>
            </a:r>
            <a:endParaRPr kumimoji="1" lang="en-US" altLang="ja-JP" sz="1200" dirty="0">
              <a:solidFill>
                <a:schemeClr val="tx1"/>
              </a:solidFill>
            </a:endParaRPr>
          </a:p>
          <a:p>
            <a:r>
              <a:rPr lang="ja-JP" altLang="en-US" sz="1200" dirty="0">
                <a:solidFill>
                  <a:schemeClr val="tx1"/>
                </a:solidFill>
              </a:rPr>
              <a:t>　室長　加藤義行</a:t>
            </a:r>
            <a:endParaRPr lang="en-US" altLang="ja-JP" sz="1200" dirty="0">
              <a:solidFill>
                <a:schemeClr val="tx1"/>
              </a:solidFill>
            </a:endParaRPr>
          </a:p>
          <a:p>
            <a:r>
              <a:rPr lang="ja-JP" altLang="en-US" sz="1200" dirty="0">
                <a:solidFill>
                  <a:schemeClr val="tx1"/>
                </a:solidFill>
              </a:rPr>
              <a:t>　課長補佐　青野海豊</a:t>
            </a:r>
            <a:endParaRPr lang="en-US" altLang="ja-JP" sz="1200" dirty="0">
              <a:solidFill>
                <a:schemeClr val="tx1"/>
              </a:solidFill>
            </a:endParaRPr>
          </a:p>
          <a:p>
            <a:r>
              <a:rPr lang="ja-JP" altLang="en-US" sz="1200" dirty="0">
                <a:solidFill>
                  <a:schemeClr val="tx1"/>
                </a:solidFill>
              </a:rPr>
              <a:t>　高橋和也</a:t>
            </a:r>
            <a:endParaRPr lang="en-US" altLang="ja-JP" sz="1200" dirty="0">
              <a:solidFill>
                <a:schemeClr val="tx1"/>
              </a:solidFill>
            </a:endParaRPr>
          </a:p>
          <a:p>
            <a:r>
              <a:rPr lang="ja-JP" altLang="en-US" sz="1200" dirty="0">
                <a:solidFill>
                  <a:schemeClr val="tx1"/>
                </a:solidFill>
              </a:rPr>
              <a:t>　絹笠皓樹</a:t>
            </a:r>
            <a:endParaRPr lang="en-US" altLang="ja-JP" sz="1200" dirty="0">
              <a:solidFill>
                <a:schemeClr val="tx1"/>
              </a:solidFill>
            </a:endParaRPr>
          </a:p>
        </p:txBody>
      </p:sp>
      <p:sp>
        <p:nvSpPr>
          <p:cNvPr id="17" name="フリーフォーム: 図形 16">
            <a:extLst>
              <a:ext uri="{FF2B5EF4-FFF2-40B4-BE49-F238E27FC236}">
                <a16:creationId xmlns:a16="http://schemas.microsoft.com/office/drawing/2014/main" id="{60483FDC-F38A-EDBB-04C5-584E1CEA2FE8}"/>
              </a:ext>
            </a:extLst>
          </p:cNvPr>
          <p:cNvSpPr/>
          <p:nvPr/>
        </p:nvSpPr>
        <p:spPr>
          <a:xfrm>
            <a:off x="3910149" y="2374959"/>
            <a:ext cx="637206" cy="3024356"/>
          </a:xfrm>
          <a:custGeom>
            <a:avLst/>
            <a:gdLst>
              <a:gd name="connsiteX0" fmla="*/ 0 w 1097280"/>
              <a:gd name="connsiteY0" fmla="*/ 1149531 h 1149531"/>
              <a:gd name="connsiteX1" fmla="*/ 714102 w 1097280"/>
              <a:gd name="connsiteY1" fmla="*/ 1149531 h 1149531"/>
              <a:gd name="connsiteX2" fmla="*/ 714102 w 1097280"/>
              <a:gd name="connsiteY2" fmla="*/ 0 h 1149531"/>
              <a:gd name="connsiteX3" fmla="*/ 1097280 w 1097280"/>
              <a:gd name="connsiteY3" fmla="*/ 0 h 1149531"/>
            </a:gdLst>
            <a:ahLst/>
            <a:cxnLst>
              <a:cxn ang="0">
                <a:pos x="connsiteX0" y="connsiteY0"/>
              </a:cxn>
              <a:cxn ang="0">
                <a:pos x="connsiteX1" y="connsiteY1"/>
              </a:cxn>
              <a:cxn ang="0">
                <a:pos x="connsiteX2" y="connsiteY2"/>
              </a:cxn>
              <a:cxn ang="0">
                <a:pos x="connsiteX3" y="connsiteY3"/>
              </a:cxn>
            </a:cxnLst>
            <a:rect l="l" t="t" r="r" b="b"/>
            <a:pathLst>
              <a:path w="1097280" h="1149531">
                <a:moveTo>
                  <a:pt x="0" y="1149531"/>
                </a:moveTo>
                <a:lnTo>
                  <a:pt x="714102" y="1149531"/>
                </a:lnTo>
                <a:lnTo>
                  <a:pt x="714102" y="0"/>
                </a:lnTo>
                <a:lnTo>
                  <a:pt x="1097280" y="0"/>
                </a:ln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図形 23">
            <a:extLst>
              <a:ext uri="{FF2B5EF4-FFF2-40B4-BE49-F238E27FC236}">
                <a16:creationId xmlns:a16="http://schemas.microsoft.com/office/drawing/2014/main" id="{0B45AACB-DE2A-ADC6-5E6E-CD48BAE56D8A}"/>
              </a:ext>
            </a:extLst>
          </p:cNvPr>
          <p:cNvSpPr/>
          <p:nvPr/>
        </p:nvSpPr>
        <p:spPr>
          <a:xfrm>
            <a:off x="3910149" y="1898469"/>
            <a:ext cx="149105" cy="1672045"/>
          </a:xfrm>
          <a:custGeom>
            <a:avLst/>
            <a:gdLst>
              <a:gd name="connsiteX0" fmla="*/ 0 w 278674"/>
              <a:gd name="connsiteY0" fmla="*/ 0 h 1672045"/>
              <a:gd name="connsiteX1" fmla="*/ 278674 w 278674"/>
              <a:gd name="connsiteY1" fmla="*/ 0 h 1672045"/>
              <a:gd name="connsiteX2" fmla="*/ 278674 w 278674"/>
              <a:gd name="connsiteY2" fmla="*/ 1672045 h 1672045"/>
              <a:gd name="connsiteX3" fmla="*/ 0 w 278674"/>
              <a:gd name="connsiteY3" fmla="*/ 1672045 h 1672045"/>
            </a:gdLst>
            <a:ahLst/>
            <a:cxnLst>
              <a:cxn ang="0">
                <a:pos x="connsiteX0" y="connsiteY0"/>
              </a:cxn>
              <a:cxn ang="0">
                <a:pos x="connsiteX1" y="connsiteY1"/>
              </a:cxn>
              <a:cxn ang="0">
                <a:pos x="connsiteX2" y="connsiteY2"/>
              </a:cxn>
              <a:cxn ang="0">
                <a:pos x="connsiteX3" y="connsiteY3"/>
              </a:cxn>
            </a:cxnLst>
            <a:rect l="l" t="t" r="r" b="b"/>
            <a:pathLst>
              <a:path w="278674" h="1672045">
                <a:moveTo>
                  <a:pt x="0" y="0"/>
                </a:moveTo>
                <a:lnTo>
                  <a:pt x="278674" y="0"/>
                </a:lnTo>
                <a:lnTo>
                  <a:pt x="278674" y="1672045"/>
                </a:lnTo>
                <a:lnTo>
                  <a:pt x="0" y="167204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図形 24">
            <a:extLst>
              <a:ext uri="{FF2B5EF4-FFF2-40B4-BE49-F238E27FC236}">
                <a16:creationId xmlns:a16="http://schemas.microsoft.com/office/drawing/2014/main" id="{25B7CFEC-ACBB-E0E5-5086-8EC6565A9D7C}"/>
              </a:ext>
            </a:extLst>
          </p:cNvPr>
          <p:cNvSpPr/>
          <p:nvPr/>
        </p:nvSpPr>
        <p:spPr>
          <a:xfrm>
            <a:off x="4085559" y="2130681"/>
            <a:ext cx="408012" cy="62630"/>
          </a:xfrm>
          <a:custGeom>
            <a:avLst/>
            <a:gdLst>
              <a:gd name="connsiteX0" fmla="*/ 0 w 818606"/>
              <a:gd name="connsiteY0" fmla="*/ 0 h 0"/>
              <a:gd name="connsiteX1" fmla="*/ 818606 w 818606"/>
              <a:gd name="connsiteY1" fmla="*/ 0 h 0"/>
            </a:gdLst>
            <a:ahLst/>
            <a:cxnLst>
              <a:cxn ang="0">
                <a:pos x="connsiteX0" y="connsiteY0"/>
              </a:cxn>
              <a:cxn ang="0">
                <a:pos x="connsiteX1" y="connsiteY1"/>
              </a:cxn>
            </a:cxnLst>
            <a:rect l="l" t="t" r="r" b="b"/>
            <a:pathLst>
              <a:path w="818606">
                <a:moveTo>
                  <a:pt x="0" y="0"/>
                </a:moveTo>
                <a:lnTo>
                  <a:pt x="818606"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67413E40-1ACD-4DD7-B2DB-9EA1933BBAE4}"/>
              </a:ext>
            </a:extLst>
          </p:cNvPr>
          <p:cNvSpPr txBox="1"/>
          <p:nvPr/>
        </p:nvSpPr>
        <p:spPr>
          <a:xfrm>
            <a:off x="4062268" y="1704325"/>
            <a:ext cx="492443" cy="461665"/>
          </a:xfrm>
          <a:prstGeom prst="rect">
            <a:avLst/>
          </a:prstGeom>
          <a:noFill/>
        </p:spPr>
        <p:txBody>
          <a:bodyPr wrap="none" rtlCol="0">
            <a:spAutoFit/>
          </a:bodyPr>
          <a:lstStyle/>
          <a:p>
            <a:r>
              <a:rPr kumimoji="1" lang="ja-JP" altLang="en-US" sz="1200" b="1" dirty="0"/>
              <a:t>実務</a:t>
            </a:r>
            <a:endParaRPr kumimoji="1" lang="en-US" altLang="ja-JP" sz="1200" b="1" dirty="0"/>
          </a:p>
          <a:p>
            <a:r>
              <a:rPr kumimoji="1" lang="ja-JP" altLang="en-US" sz="1200" b="1" dirty="0"/>
              <a:t>連携</a:t>
            </a:r>
          </a:p>
        </p:txBody>
      </p:sp>
      <p:sp>
        <p:nvSpPr>
          <p:cNvPr id="27" name="テキスト ボックス 26">
            <a:extLst>
              <a:ext uri="{FF2B5EF4-FFF2-40B4-BE49-F238E27FC236}">
                <a16:creationId xmlns:a16="http://schemas.microsoft.com/office/drawing/2014/main" id="{5FA4C9C6-71EB-64D9-A1F3-417779D3229F}"/>
              </a:ext>
            </a:extLst>
          </p:cNvPr>
          <p:cNvSpPr txBox="1"/>
          <p:nvPr/>
        </p:nvSpPr>
        <p:spPr>
          <a:xfrm>
            <a:off x="3879887" y="5428837"/>
            <a:ext cx="492443" cy="276999"/>
          </a:xfrm>
          <a:prstGeom prst="rect">
            <a:avLst/>
          </a:prstGeom>
          <a:noFill/>
        </p:spPr>
        <p:txBody>
          <a:bodyPr wrap="none" rtlCol="0">
            <a:spAutoFit/>
          </a:bodyPr>
          <a:lstStyle/>
          <a:p>
            <a:r>
              <a:rPr lang="ja-JP" altLang="en-US" sz="1200" b="1" dirty="0"/>
              <a:t>委託</a:t>
            </a:r>
            <a:endParaRPr lang="en-US" altLang="ja-JP" sz="1200" b="1" dirty="0"/>
          </a:p>
        </p:txBody>
      </p:sp>
      <p:sp>
        <p:nvSpPr>
          <p:cNvPr id="9" name="正方形/長方形 8">
            <a:extLst>
              <a:ext uri="{FF2B5EF4-FFF2-40B4-BE49-F238E27FC236}">
                <a16:creationId xmlns:a16="http://schemas.microsoft.com/office/drawing/2014/main" id="{A6CA5964-FB3B-E3AB-82DC-E05711CD44F1}"/>
              </a:ext>
            </a:extLst>
          </p:cNvPr>
          <p:cNvSpPr/>
          <p:nvPr/>
        </p:nvSpPr>
        <p:spPr>
          <a:xfrm>
            <a:off x="4539985" y="1251410"/>
            <a:ext cx="3150312" cy="1960955"/>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spcAft>
                <a:spcPts val="300"/>
              </a:spcAft>
            </a:pPr>
            <a:r>
              <a:rPr lang="ja-JP" altLang="en-US" sz="1200" dirty="0">
                <a:solidFill>
                  <a:schemeClr val="tx2"/>
                </a:solidFill>
              </a:rPr>
              <a:t>（未定）</a:t>
            </a:r>
            <a:endParaRPr lang="en-US" altLang="ja-JP" sz="1200" dirty="0">
              <a:solidFill>
                <a:schemeClr val="tx2"/>
              </a:solidFill>
            </a:endParaRPr>
          </a:p>
        </p:txBody>
      </p:sp>
      <p:sp>
        <p:nvSpPr>
          <p:cNvPr id="14" name="正方形/長方形 13">
            <a:extLst>
              <a:ext uri="{FF2B5EF4-FFF2-40B4-BE49-F238E27FC236}">
                <a16:creationId xmlns:a16="http://schemas.microsoft.com/office/drawing/2014/main" id="{31EA68D4-E619-12DF-B43E-1E78FF4E2586}"/>
              </a:ext>
            </a:extLst>
          </p:cNvPr>
          <p:cNvSpPr/>
          <p:nvPr/>
        </p:nvSpPr>
        <p:spPr>
          <a:xfrm>
            <a:off x="4554711" y="3668672"/>
            <a:ext cx="3150312" cy="2411628"/>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spcAft>
                <a:spcPts val="300"/>
              </a:spcAft>
            </a:pPr>
            <a:r>
              <a:rPr kumimoji="1" lang="ja-JP" altLang="en-US" dirty="0">
                <a:solidFill>
                  <a:schemeClr val="tx2"/>
                </a:solidFill>
              </a:rPr>
              <a:t>再委託先</a:t>
            </a:r>
            <a:endParaRPr kumimoji="1" lang="en-US" altLang="ja-JP" dirty="0">
              <a:solidFill>
                <a:schemeClr val="tx2"/>
              </a:solidFill>
            </a:endParaRPr>
          </a:p>
          <a:p>
            <a:pPr>
              <a:spcAft>
                <a:spcPts val="300"/>
              </a:spcAft>
            </a:pPr>
            <a:r>
              <a:rPr lang="ja-JP" altLang="en-US" sz="1200" dirty="0">
                <a:solidFill>
                  <a:schemeClr val="tx2"/>
                </a:solidFill>
              </a:rPr>
              <a:t>・札幌プリンスホテル</a:t>
            </a:r>
            <a:endParaRPr kumimoji="1" lang="en-US" altLang="ja-JP" sz="1200" dirty="0">
              <a:solidFill>
                <a:schemeClr val="tx2"/>
              </a:solidFill>
            </a:endParaRPr>
          </a:p>
        </p:txBody>
      </p:sp>
      <p:cxnSp>
        <p:nvCxnSpPr>
          <p:cNvPr id="31" name="直線コネクタ 30">
            <a:extLst>
              <a:ext uri="{FF2B5EF4-FFF2-40B4-BE49-F238E27FC236}">
                <a16:creationId xmlns:a16="http://schemas.microsoft.com/office/drawing/2014/main" id="{F8AABCC0-52CA-EEDC-8387-20E799D81755}"/>
              </a:ext>
            </a:extLst>
          </p:cNvPr>
          <p:cNvCxnSpPr>
            <a:cxnSpLocks/>
            <a:stCxn id="9" idx="2"/>
            <a:endCxn id="14" idx="0"/>
          </p:cNvCxnSpPr>
          <p:nvPr/>
        </p:nvCxnSpPr>
        <p:spPr>
          <a:xfrm>
            <a:off x="6115141" y="3212365"/>
            <a:ext cx="14726" cy="456307"/>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32" name="テキスト ボックス 31">
            <a:extLst>
              <a:ext uri="{FF2B5EF4-FFF2-40B4-BE49-F238E27FC236}">
                <a16:creationId xmlns:a16="http://schemas.microsoft.com/office/drawing/2014/main" id="{626FB654-BED2-B9A1-ED80-F2980EE79F94}"/>
              </a:ext>
            </a:extLst>
          </p:cNvPr>
          <p:cNvSpPr txBox="1"/>
          <p:nvPr/>
        </p:nvSpPr>
        <p:spPr>
          <a:xfrm>
            <a:off x="6246384" y="3318209"/>
            <a:ext cx="646331" cy="276999"/>
          </a:xfrm>
          <a:prstGeom prst="rect">
            <a:avLst/>
          </a:prstGeom>
          <a:noFill/>
        </p:spPr>
        <p:txBody>
          <a:bodyPr wrap="none" rtlCol="0">
            <a:spAutoFit/>
          </a:bodyPr>
          <a:lstStyle/>
          <a:p>
            <a:r>
              <a:rPr kumimoji="1" lang="ja-JP" altLang="en-US" sz="1200" b="1" dirty="0"/>
              <a:t>再委託</a:t>
            </a:r>
          </a:p>
        </p:txBody>
      </p:sp>
      <p:sp>
        <p:nvSpPr>
          <p:cNvPr id="6" name="スライド番号プレースホルダー 3">
            <a:extLst>
              <a:ext uri="{FF2B5EF4-FFF2-40B4-BE49-F238E27FC236}">
                <a16:creationId xmlns:a16="http://schemas.microsoft.com/office/drawing/2014/main" id="{D7BF0113-8A42-2366-D6E7-9239DA6290F9}"/>
              </a:ext>
            </a:extLst>
          </p:cNvPr>
          <p:cNvSpPr>
            <a:spLocks noGrp="1"/>
          </p:cNvSpPr>
          <p:nvPr>
            <p:ph type="sldNum" sz="quarter" idx="4"/>
          </p:nvPr>
        </p:nvSpPr>
        <p:spPr>
          <a:xfrm>
            <a:off x="4724400" y="6583361"/>
            <a:ext cx="2743200" cy="248957"/>
          </a:xfrm>
        </p:spPr>
        <p:txBody>
          <a:bodyPr/>
          <a:lstStyle/>
          <a:p>
            <a:fld id="{45C72FED-0F1C-462E-ABC8-8390B507E2A8}" type="slidenum">
              <a:rPr lang="ja-JP" altLang="en-US" smtClean="0"/>
              <a:pPr/>
              <a:t>5</a:t>
            </a:fld>
            <a:endParaRPr lang="ja-JP" altLang="en-US"/>
          </a:p>
        </p:txBody>
      </p:sp>
      <p:pic>
        <p:nvPicPr>
          <p:cNvPr id="3" name="図 2">
            <a:extLst>
              <a:ext uri="{FF2B5EF4-FFF2-40B4-BE49-F238E27FC236}">
                <a16:creationId xmlns:a16="http://schemas.microsoft.com/office/drawing/2014/main" id="{2E03EDD8-353F-704C-C76A-7B4C73C8A5A3}"/>
              </a:ext>
            </a:extLst>
          </p:cNvPr>
          <p:cNvPicPr>
            <a:picLocks noChangeAspect="1"/>
          </p:cNvPicPr>
          <p:nvPr/>
        </p:nvPicPr>
        <p:blipFill>
          <a:blip r:embed="rId2"/>
          <a:stretch>
            <a:fillRect/>
          </a:stretch>
        </p:blipFill>
        <p:spPr>
          <a:xfrm>
            <a:off x="2961778" y="1493687"/>
            <a:ext cx="779750" cy="809564"/>
          </a:xfrm>
          <a:prstGeom prst="rect">
            <a:avLst/>
          </a:prstGeom>
        </p:spPr>
      </p:pic>
      <p:pic>
        <p:nvPicPr>
          <p:cNvPr id="1026" name="Picture 2" descr="座る, フロント, 男, テーブル が含まれている画像&#10;&#10;AI 生成コンテンツは誤りを含む可能性があります。">
            <a:extLst>
              <a:ext uri="{FF2B5EF4-FFF2-40B4-BE49-F238E27FC236}">
                <a16:creationId xmlns:a16="http://schemas.microsoft.com/office/drawing/2014/main" id="{19526A15-24D4-0E02-64F0-03EF4F003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829" y="3744342"/>
            <a:ext cx="981649" cy="762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730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4EB8EF-BA8F-EB50-D32A-8737645F4718}"/>
              </a:ext>
            </a:extLst>
          </p:cNvPr>
          <p:cNvSpPr>
            <a:spLocks noGrp="1"/>
          </p:cNvSpPr>
          <p:nvPr>
            <p:ph type="title"/>
          </p:nvPr>
        </p:nvSpPr>
        <p:spPr/>
        <p:txBody>
          <a:bodyPr/>
          <a:lstStyle/>
          <a:p>
            <a:r>
              <a:rPr kumimoji="1" lang="en-US" altLang="ja-JP" sz="3200" dirty="0"/>
              <a:t>1.3</a:t>
            </a:r>
            <a:r>
              <a:rPr kumimoji="1" lang="ja-JP" altLang="en-US" sz="3200" dirty="0"/>
              <a:t>　情報共有</a:t>
            </a:r>
          </a:p>
        </p:txBody>
      </p:sp>
      <p:sp>
        <p:nvSpPr>
          <p:cNvPr id="3" name="コンテンツ プレースホルダー 2">
            <a:extLst>
              <a:ext uri="{FF2B5EF4-FFF2-40B4-BE49-F238E27FC236}">
                <a16:creationId xmlns:a16="http://schemas.microsoft.com/office/drawing/2014/main" id="{C9365DE5-BE78-CE87-E089-D279CF78FDB1}"/>
              </a:ext>
            </a:extLst>
          </p:cNvPr>
          <p:cNvSpPr>
            <a:spLocks noGrp="1"/>
          </p:cNvSpPr>
          <p:nvPr>
            <p:ph idx="1"/>
          </p:nvPr>
        </p:nvSpPr>
        <p:spPr>
          <a:xfrm>
            <a:off x="609600" y="941207"/>
            <a:ext cx="10972800" cy="840935"/>
          </a:xfrm>
        </p:spPr>
        <p:txBody>
          <a:bodyPr/>
          <a:lstStyle/>
          <a:p>
            <a:r>
              <a:rPr lang="en-US" altLang="ja-JP" sz="1800" dirty="0"/>
              <a:t>Microsoft Teams</a:t>
            </a:r>
            <a:r>
              <a:rPr lang="ja-JP" altLang="en-US" sz="1800" dirty="0"/>
              <a:t>のチャットグループを利用して、運営事務局内でのリアルタイムの情報共有を行う</a:t>
            </a:r>
            <a:endParaRPr lang="en-US" altLang="ja-JP" sz="1800" dirty="0"/>
          </a:p>
          <a:p>
            <a:r>
              <a:rPr lang="ja-JP" altLang="en-US" sz="1800" dirty="0"/>
              <a:t>また、</a:t>
            </a:r>
            <a:r>
              <a:rPr kumimoji="1" lang="en-US" altLang="ja-JP" sz="1800" dirty="0"/>
              <a:t>Microsoft SharePoint</a:t>
            </a:r>
            <a:r>
              <a:rPr kumimoji="1" lang="ja-JP" altLang="en-US" sz="1800" dirty="0"/>
              <a:t>の専用サイトを設置して、各種ファイルの共有などに利用する</a:t>
            </a:r>
          </a:p>
        </p:txBody>
      </p:sp>
      <p:sp>
        <p:nvSpPr>
          <p:cNvPr id="4" name="スライド番号プレースホルダー 3">
            <a:extLst>
              <a:ext uri="{FF2B5EF4-FFF2-40B4-BE49-F238E27FC236}">
                <a16:creationId xmlns:a16="http://schemas.microsoft.com/office/drawing/2014/main" id="{326DC8AD-544E-E9B3-26DE-2426DC8BE5EE}"/>
              </a:ext>
            </a:extLst>
          </p:cNvPr>
          <p:cNvSpPr>
            <a:spLocks noGrp="1"/>
          </p:cNvSpPr>
          <p:nvPr>
            <p:ph type="sldNum" sz="quarter" idx="4"/>
          </p:nvPr>
        </p:nvSpPr>
        <p:spPr/>
        <p:txBody>
          <a:bodyPr/>
          <a:lstStyle/>
          <a:p>
            <a:fld id="{45C72FED-0F1C-462E-ABC8-8390B507E2A8}" type="slidenum">
              <a:rPr lang="ja-JP" altLang="en-US" smtClean="0"/>
              <a:pPr/>
              <a:t>6</a:t>
            </a:fld>
            <a:endParaRPr lang="ja-JP" altLang="en-US"/>
          </a:p>
        </p:txBody>
      </p:sp>
      <p:sp>
        <p:nvSpPr>
          <p:cNvPr id="5" name="正方形/長方形 4">
            <a:extLst>
              <a:ext uri="{FF2B5EF4-FFF2-40B4-BE49-F238E27FC236}">
                <a16:creationId xmlns:a16="http://schemas.microsoft.com/office/drawing/2014/main" id="{0E96C01B-5C2C-3779-EC46-AC7EE982A805}"/>
              </a:ext>
            </a:extLst>
          </p:cNvPr>
          <p:cNvSpPr/>
          <p:nvPr/>
        </p:nvSpPr>
        <p:spPr>
          <a:xfrm>
            <a:off x="6248399" y="2062066"/>
            <a:ext cx="5557935" cy="4357397"/>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spcAft>
                <a:spcPts val="300"/>
              </a:spcAft>
            </a:pPr>
            <a:r>
              <a:rPr lang="ja-JP" altLang="en-US" u="sng" dirty="0">
                <a:solidFill>
                  <a:schemeClr val="tx2"/>
                </a:solidFill>
              </a:rPr>
              <a:t>リアルタイムの情報共有：</a:t>
            </a:r>
            <a:r>
              <a:rPr lang="en-US" altLang="ja-JP" u="sng" dirty="0">
                <a:solidFill>
                  <a:schemeClr val="tx2"/>
                </a:solidFill>
              </a:rPr>
              <a:t>Microsoft Teams</a:t>
            </a:r>
          </a:p>
          <a:p>
            <a:pPr marL="285750" indent="-285750">
              <a:spcAft>
                <a:spcPts val="300"/>
              </a:spcAft>
              <a:buFont typeface="Arial" panose="020B0604020202020204" pitchFamily="34" charset="0"/>
              <a:buChar char="•"/>
            </a:pPr>
            <a:r>
              <a:rPr lang="ja-JP" altLang="en-US" sz="1600" dirty="0">
                <a:solidFill>
                  <a:schemeClr val="tx2"/>
                </a:solidFill>
              </a:rPr>
              <a:t>以下のチャットグループを</a:t>
            </a:r>
            <a:r>
              <a:rPr lang="ja-JP" altLang="en-US" sz="1600">
                <a:solidFill>
                  <a:schemeClr val="tx2"/>
                </a:solidFill>
              </a:rPr>
              <a:t>会合開始直前に立ち上げ</a:t>
            </a:r>
            <a:r>
              <a:rPr lang="ja-JP" altLang="en-US" sz="1600" dirty="0">
                <a:solidFill>
                  <a:schemeClr val="tx2"/>
                </a:solidFill>
              </a:rPr>
              <a:t>、期間中を通じて瞬時の情報共有を図る</a:t>
            </a:r>
          </a:p>
        </p:txBody>
      </p:sp>
      <p:graphicFrame>
        <p:nvGraphicFramePr>
          <p:cNvPr id="6" name="表 5">
            <a:extLst>
              <a:ext uri="{FF2B5EF4-FFF2-40B4-BE49-F238E27FC236}">
                <a16:creationId xmlns:a16="http://schemas.microsoft.com/office/drawing/2014/main" id="{8415B9DE-EAB8-AF08-F0DC-8D2678DB4194}"/>
              </a:ext>
            </a:extLst>
          </p:cNvPr>
          <p:cNvGraphicFramePr>
            <a:graphicFrameLocks noGrp="1"/>
          </p:cNvGraphicFramePr>
          <p:nvPr>
            <p:extLst>
              <p:ext uri="{D42A27DB-BD31-4B8C-83A1-F6EECF244321}">
                <p14:modId xmlns:p14="http://schemas.microsoft.com/office/powerpoint/2010/main" val="4275913093"/>
              </p:ext>
            </p:extLst>
          </p:nvPr>
        </p:nvGraphicFramePr>
        <p:xfrm>
          <a:off x="6385769" y="3054115"/>
          <a:ext cx="5233953" cy="1010920"/>
        </p:xfrm>
        <a:graphic>
          <a:graphicData uri="http://schemas.openxmlformats.org/drawingml/2006/table">
            <a:tbl>
              <a:tblPr firstRow="1" bandRow="1">
                <a:tableStyleId>{5940675A-B579-460E-94D1-54222C63F5DA}</a:tableStyleId>
              </a:tblPr>
              <a:tblGrid>
                <a:gridCol w="1352419">
                  <a:extLst>
                    <a:ext uri="{9D8B030D-6E8A-4147-A177-3AD203B41FA5}">
                      <a16:colId xmlns:a16="http://schemas.microsoft.com/office/drawing/2014/main" val="867377425"/>
                    </a:ext>
                  </a:extLst>
                </a:gridCol>
                <a:gridCol w="2136883">
                  <a:extLst>
                    <a:ext uri="{9D8B030D-6E8A-4147-A177-3AD203B41FA5}">
                      <a16:colId xmlns:a16="http://schemas.microsoft.com/office/drawing/2014/main" val="359856621"/>
                    </a:ext>
                  </a:extLst>
                </a:gridCol>
                <a:gridCol w="1744651">
                  <a:extLst>
                    <a:ext uri="{9D8B030D-6E8A-4147-A177-3AD203B41FA5}">
                      <a16:colId xmlns:a16="http://schemas.microsoft.com/office/drawing/2014/main" val="3225375055"/>
                    </a:ext>
                  </a:extLst>
                </a:gridCol>
              </a:tblGrid>
              <a:tr h="370840">
                <a:tc>
                  <a:txBody>
                    <a:bodyPr/>
                    <a:lstStyle/>
                    <a:p>
                      <a:pPr algn="ctr"/>
                      <a:r>
                        <a:rPr kumimoji="1" lang="ja-JP" altLang="en-US" sz="1200" b="1" dirty="0"/>
                        <a:t>チャットグループ</a:t>
                      </a:r>
                    </a:p>
                  </a:txBody>
                  <a:tcPr/>
                </a:tc>
                <a:tc>
                  <a:txBody>
                    <a:bodyPr/>
                    <a:lstStyle/>
                    <a:p>
                      <a:pPr algn="ctr"/>
                      <a:r>
                        <a:rPr kumimoji="1" lang="ja-JP" altLang="en-US" sz="1200" b="1" dirty="0"/>
                        <a:t>利用目的</a:t>
                      </a:r>
                    </a:p>
                  </a:txBody>
                  <a:tcPr/>
                </a:tc>
                <a:tc>
                  <a:txBody>
                    <a:bodyPr/>
                    <a:lstStyle/>
                    <a:p>
                      <a:pPr algn="ctr"/>
                      <a:r>
                        <a:rPr kumimoji="1" lang="ja-JP" altLang="en-US" sz="1200" b="1" dirty="0"/>
                        <a:t>参加者</a:t>
                      </a:r>
                    </a:p>
                  </a:txBody>
                  <a:tcPr/>
                </a:tc>
                <a:extLst>
                  <a:ext uri="{0D108BD9-81ED-4DB2-BD59-A6C34878D82A}">
                    <a16:rowId xmlns:a16="http://schemas.microsoft.com/office/drawing/2014/main" val="402014820"/>
                  </a:ext>
                </a:extLst>
              </a:tr>
              <a:tr h="370840">
                <a:tc>
                  <a:txBody>
                    <a:bodyPr/>
                    <a:lstStyle/>
                    <a:p>
                      <a:r>
                        <a:rPr kumimoji="1" lang="en-US" altLang="ja-JP" sz="1200" dirty="0"/>
                        <a:t>MIC</a:t>
                      </a:r>
                      <a:r>
                        <a:rPr kumimoji="1" lang="ja-JP" altLang="en-US" sz="1200" dirty="0"/>
                        <a:t>＆議長</a:t>
                      </a:r>
                      <a:endParaRPr kumimoji="1" lang="en-US" altLang="ja-JP" sz="1200" dirty="0"/>
                    </a:p>
                    <a:p>
                      <a:r>
                        <a:rPr kumimoji="1" lang="ja-JP" altLang="en-US" sz="1200" dirty="0"/>
                        <a:t>連絡用</a:t>
                      </a:r>
                    </a:p>
                  </a:txBody>
                  <a:tcPr/>
                </a:tc>
                <a:tc>
                  <a:txBody>
                    <a:bodyPr/>
                    <a:lstStyle/>
                    <a:p>
                      <a:r>
                        <a:rPr kumimoji="1" lang="ja-JP" altLang="en-US" sz="1200" dirty="0"/>
                        <a:t>総務省＆議長と協会の連絡用</a:t>
                      </a:r>
                      <a:endParaRPr kumimoji="1" lang="en-US" altLang="ja-JP" sz="1200" dirty="0"/>
                    </a:p>
                    <a:p>
                      <a:endParaRPr kumimoji="1" lang="ja-JP" altLang="en-US" sz="1200" dirty="0"/>
                    </a:p>
                  </a:txBody>
                  <a:tcPr/>
                </a:tc>
                <a:tc>
                  <a:txBody>
                    <a:bodyPr/>
                    <a:lstStyle/>
                    <a:p>
                      <a:r>
                        <a:rPr kumimoji="1" lang="ja-JP" altLang="en-US" sz="1200" dirty="0"/>
                        <a:t>・総務省関係者</a:t>
                      </a:r>
                      <a:endParaRPr kumimoji="1" lang="en-US" altLang="ja-JP" sz="1200" dirty="0"/>
                    </a:p>
                    <a:p>
                      <a:r>
                        <a:rPr kumimoji="1" lang="ja-JP" altLang="en-US" sz="1200" dirty="0"/>
                        <a:t>・</a:t>
                      </a:r>
                      <a:r>
                        <a:rPr kumimoji="1" lang="en-US" altLang="ja-JP" sz="1200" dirty="0"/>
                        <a:t>APG</a:t>
                      </a:r>
                      <a:r>
                        <a:rPr kumimoji="1" lang="ja-JP" altLang="en-US" sz="1200" dirty="0"/>
                        <a:t>議長</a:t>
                      </a:r>
                      <a:endParaRPr kumimoji="1" lang="en-US" altLang="ja-JP" sz="1200" dirty="0"/>
                    </a:p>
                    <a:p>
                      <a:r>
                        <a:rPr kumimoji="1" lang="ja-JP" altLang="en-US" sz="1200" dirty="0"/>
                        <a:t>・協会メンバ</a:t>
                      </a:r>
                    </a:p>
                  </a:txBody>
                  <a:tcPr/>
                </a:tc>
                <a:extLst>
                  <a:ext uri="{0D108BD9-81ED-4DB2-BD59-A6C34878D82A}">
                    <a16:rowId xmlns:a16="http://schemas.microsoft.com/office/drawing/2014/main" val="3630701124"/>
                  </a:ext>
                </a:extLst>
              </a:tr>
            </a:tbl>
          </a:graphicData>
        </a:graphic>
      </p:graphicFrame>
      <p:sp>
        <p:nvSpPr>
          <p:cNvPr id="7" name="正方形/長方形 6">
            <a:extLst>
              <a:ext uri="{FF2B5EF4-FFF2-40B4-BE49-F238E27FC236}">
                <a16:creationId xmlns:a16="http://schemas.microsoft.com/office/drawing/2014/main" id="{3C0BB85B-653F-2558-29B8-53B450C021B7}"/>
              </a:ext>
            </a:extLst>
          </p:cNvPr>
          <p:cNvSpPr/>
          <p:nvPr/>
        </p:nvSpPr>
        <p:spPr>
          <a:xfrm>
            <a:off x="424417" y="2062066"/>
            <a:ext cx="5557935" cy="4357397"/>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spcAft>
                <a:spcPts val="300"/>
              </a:spcAft>
            </a:pPr>
            <a:r>
              <a:rPr lang="ja-JP" altLang="en-US" u="sng" dirty="0">
                <a:solidFill>
                  <a:schemeClr val="tx2"/>
                </a:solidFill>
              </a:rPr>
              <a:t>ファイルなど情報共有：</a:t>
            </a:r>
            <a:r>
              <a:rPr lang="en-US" altLang="ja-JP" u="sng" dirty="0">
                <a:solidFill>
                  <a:schemeClr val="tx2"/>
                </a:solidFill>
              </a:rPr>
              <a:t>Microsoft SharePoint</a:t>
            </a:r>
          </a:p>
          <a:p>
            <a:pPr>
              <a:spcAft>
                <a:spcPts val="300"/>
              </a:spcAft>
            </a:pPr>
            <a:r>
              <a:rPr lang="en-US" altLang="ja-JP" sz="1200" u="sng" dirty="0">
                <a:solidFill>
                  <a:schemeClr val="tx2"/>
                </a:solidFill>
                <a:hlinkClick r:id="rId2"/>
              </a:rPr>
              <a:t>https://ituaj000.sharepoint.com/sites/APG27-3</a:t>
            </a:r>
            <a:endParaRPr lang="en-US" altLang="ja-JP" sz="1200" u="sng" dirty="0">
              <a:solidFill>
                <a:schemeClr val="tx2"/>
              </a:solidFill>
            </a:endParaRPr>
          </a:p>
          <a:p>
            <a:pPr>
              <a:spcAft>
                <a:spcPts val="300"/>
              </a:spcAft>
            </a:pPr>
            <a:endParaRPr lang="en-US" altLang="ja-JP" sz="1200" u="sng" dirty="0">
              <a:solidFill>
                <a:schemeClr val="tx2"/>
              </a:solidFill>
            </a:endParaRPr>
          </a:p>
          <a:p>
            <a:pPr marL="285750" indent="-285750">
              <a:spcAft>
                <a:spcPts val="300"/>
              </a:spcAft>
              <a:buFont typeface="Arial" panose="020B0604020202020204" pitchFamily="34" charset="0"/>
              <a:buChar char="•"/>
            </a:pPr>
            <a:r>
              <a:rPr lang="en-US" altLang="ja-JP" sz="1600" dirty="0">
                <a:solidFill>
                  <a:schemeClr val="tx2"/>
                </a:solidFill>
              </a:rPr>
              <a:t>APG27-3</a:t>
            </a:r>
            <a:r>
              <a:rPr lang="ja-JP" altLang="en-US" sz="1600" dirty="0">
                <a:solidFill>
                  <a:schemeClr val="tx2"/>
                </a:solidFill>
              </a:rPr>
              <a:t>準備用の専用サイトを立ち上げ、各種ファイルなどを共有する</a:t>
            </a:r>
            <a:endParaRPr lang="en-US" altLang="ja-JP" sz="1600" dirty="0">
              <a:solidFill>
                <a:schemeClr val="tx2"/>
              </a:solidFill>
            </a:endParaRPr>
          </a:p>
          <a:p>
            <a:pPr marL="285750" indent="-285750">
              <a:spcAft>
                <a:spcPts val="300"/>
              </a:spcAft>
              <a:buFont typeface="Arial" panose="020B0604020202020204" pitchFamily="34" charset="0"/>
              <a:buChar char="•"/>
            </a:pPr>
            <a:r>
              <a:rPr lang="ja-JP" altLang="en-US" sz="1600" dirty="0">
                <a:solidFill>
                  <a:schemeClr val="tx2"/>
                </a:solidFill>
              </a:rPr>
              <a:t>参加メンバに応じてアクセス権を制御し、必要な情報のみアクセスを許可する</a:t>
            </a:r>
            <a:endParaRPr lang="en-US" altLang="ja-JP" sz="1600" dirty="0">
              <a:solidFill>
                <a:schemeClr val="tx2"/>
              </a:solidFill>
            </a:endParaRPr>
          </a:p>
          <a:p>
            <a:pPr marL="285750" indent="-285750">
              <a:spcAft>
                <a:spcPts val="300"/>
              </a:spcAft>
              <a:buFont typeface="Arial" panose="020B0604020202020204" pitchFamily="34" charset="0"/>
              <a:buChar char="•"/>
            </a:pPr>
            <a:r>
              <a:rPr lang="ja-JP" altLang="en-US" sz="1600" dirty="0">
                <a:solidFill>
                  <a:schemeClr val="tx2"/>
                </a:solidFill>
              </a:rPr>
              <a:t>総務省メンバには共有アカウントを払い出す（</a:t>
            </a:r>
            <a:r>
              <a:rPr lang="en-US" altLang="ja-JP" sz="1600" dirty="0">
                <a:solidFill>
                  <a:schemeClr val="tx2"/>
                </a:solidFill>
              </a:rPr>
              <a:t>※”soumu.go.jp”</a:t>
            </a:r>
            <a:r>
              <a:rPr lang="ja-JP" altLang="en-US" sz="1600" dirty="0">
                <a:solidFill>
                  <a:schemeClr val="tx2"/>
                </a:solidFill>
              </a:rPr>
              <a:t>アドレスは省側制限で利用できないため）</a:t>
            </a:r>
            <a:endParaRPr lang="en-US" altLang="ja-JP" sz="1600" dirty="0">
              <a:solidFill>
                <a:schemeClr val="tx2"/>
              </a:solidFill>
            </a:endParaRPr>
          </a:p>
          <a:p>
            <a:pPr marL="285750" indent="-285750">
              <a:spcAft>
                <a:spcPts val="300"/>
              </a:spcAft>
              <a:buFont typeface="Arial" panose="020B0604020202020204" pitchFamily="34" charset="0"/>
              <a:buChar char="•"/>
            </a:pPr>
            <a:r>
              <a:rPr lang="ja-JP" altLang="en-US" sz="1600" dirty="0">
                <a:solidFill>
                  <a:schemeClr val="tx2"/>
                </a:solidFill>
              </a:rPr>
              <a:t>想定メンバ：</a:t>
            </a:r>
            <a:endParaRPr lang="en-US" altLang="ja-JP" sz="1600" dirty="0">
              <a:solidFill>
                <a:schemeClr val="tx2"/>
              </a:solidFill>
            </a:endParaRPr>
          </a:p>
          <a:p>
            <a:pPr marL="742950" lvl="1" indent="-285750">
              <a:spcAft>
                <a:spcPts val="300"/>
              </a:spcAft>
              <a:buFont typeface="Arial" panose="020B0604020202020204" pitchFamily="34" charset="0"/>
              <a:buChar char="•"/>
            </a:pPr>
            <a:r>
              <a:rPr lang="ja-JP" altLang="en-US" sz="1600" dirty="0">
                <a:solidFill>
                  <a:schemeClr val="tx2"/>
                </a:solidFill>
              </a:rPr>
              <a:t>協会職員</a:t>
            </a:r>
            <a:endParaRPr lang="en-US" altLang="ja-JP" sz="1600" dirty="0">
              <a:solidFill>
                <a:schemeClr val="tx2"/>
              </a:solidFill>
            </a:endParaRPr>
          </a:p>
          <a:p>
            <a:pPr marL="742950" lvl="1" indent="-285750">
              <a:spcAft>
                <a:spcPts val="300"/>
              </a:spcAft>
              <a:buFont typeface="Arial" panose="020B0604020202020204" pitchFamily="34" charset="0"/>
              <a:buChar char="•"/>
            </a:pPr>
            <a:r>
              <a:rPr lang="ja-JP" altLang="en-US" sz="1600" dirty="0">
                <a:solidFill>
                  <a:schemeClr val="tx2"/>
                </a:solidFill>
              </a:rPr>
              <a:t>会場・機材・宿泊等事務局関係者</a:t>
            </a:r>
            <a:endParaRPr lang="en-US" altLang="ja-JP" sz="1600" dirty="0">
              <a:solidFill>
                <a:schemeClr val="tx2"/>
              </a:solidFill>
            </a:endParaRPr>
          </a:p>
          <a:p>
            <a:pPr marL="742950" lvl="1" indent="-285750">
              <a:spcAft>
                <a:spcPts val="300"/>
              </a:spcAft>
              <a:buFont typeface="Arial" panose="020B0604020202020204" pitchFamily="34" charset="0"/>
              <a:buChar char="•"/>
            </a:pPr>
            <a:r>
              <a:rPr lang="ja-JP" altLang="en-US" sz="1600" dirty="0">
                <a:solidFill>
                  <a:schemeClr val="tx2"/>
                </a:solidFill>
              </a:rPr>
              <a:t>総務省関係者</a:t>
            </a:r>
            <a:endParaRPr lang="en-US" altLang="ja-JP" sz="1600" dirty="0">
              <a:solidFill>
                <a:schemeClr val="tx2"/>
              </a:solidFill>
            </a:endParaRPr>
          </a:p>
          <a:p>
            <a:pPr lvl="1">
              <a:spcAft>
                <a:spcPts val="300"/>
              </a:spcAft>
            </a:pPr>
            <a:endParaRPr lang="en-US" altLang="ja-JP" sz="1600" dirty="0">
              <a:solidFill>
                <a:schemeClr val="tx2"/>
              </a:solidFill>
            </a:endParaRPr>
          </a:p>
        </p:txBody>
      </p:sp>
    </p:spTree>
    <p:extLst>
      <p:ext uri="{BB962C8B-B14F-4D97-AF65-F5344CB8AC3E}">
        <p14:creationId xmlns:p14="http://schemas.microsoft.com/office/powerpoint/2010/main" val="310344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01753-138C-0523-D449-755844A425C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88BF64B-370A-E025-1D74-E5103F9E3CD6}"/>
              </a:ext>
            </a:extLst>
          </p:cNvPr>
          <p:cNvSpPr>
            <a:spLocks noGrp="1"/>
          </p:cNvSpPr>
          <p:nvPr>
            <p:ph type="title"/>
          </p:nvPr>
        </p:nvSpPr>
        <p:spPr/>
        <p:txBody>
          <a:bodyPr/>
          <a:lstStyle/>
          <a:p>
            <a:r>
              <a:rPr lang="en-US" altLang="ja-JP" sz="3200" dirty="0"/>
              <a:t>2</a:t>
            </a:r>
            <a:r>
              <a:rPr kumimoji="1" lang="ja-JP" altLang="en-US" sz="3200" dirty="0"/>
              <a:t>　会場使用計画（研修）</a:t>
            </a:r>
          </a:p>
        </p:txBody>
      </p:sp>
      <p:sp>
        <p:nvSpPr>
          <p:cNvPr id="4" name="スライド番号プレースホルダー 3">
            <a:extLst>
              <a:ext uri="{FF2B5EF4-FFF2-40B4-BE49-F238E27FC236}">
                <a16:creationId xmlns:a16="http://schemas.microsoft.com/office/drawing/2014/main" id="{EA23D5D7-6094-1795-F755-2A13F4A9669A}"/>
              </a:ext>
            </a:extLst>
          </p:cNvPr>
          <p:cNvSpPr>
            <a:spLocks noGrp="1"/>
          </p:cNvSpPr>
          <p:nvPr>
            <p:ph type="sldNum" sz="quarter" idx="4"/>
          </p:nvPr>
        </p:nvSpPr>
        <p:spPr/>
        <p:txBody>
          <a:bodyPr/>
          <a:lstStyle/>
          <a:p>
            <a:fld id="{45C72FED-0F1C-462E-ABC8-8390B507E2A8}" type="slidenum">
              <a:rPr lang="ja-JP" altLang="en-US" smtClean="0"/>
              <a:pPr/>
              <a:t>7</a:t>
            </a:fld>
            <a:endParaRPr lang="ja-JP" altLang="en-US"/>
          </a:p>
        </p:txBody>
      </p:sp>
      <p:sp>
        <p:nvSpPr>
          <p:cNvPr id="13" name="正方形/長方形 12">
            <a:extLst>
              <a:ext uri="{FF2B5EF4-FFF2-40B4-BE49-F238E27FC236}">
                <a16:creationId xmlns:a16="http://schemas.microsoft.com/office/drawing/2014/main" id="{29379416-3885-8B40-5168-E4D7566217ED}"/>
              </a:ext>
            </a:extLst>
          </p:cNvPr>
          <p:cNvSpPr/>
          <p:nvPr/>
        </p:nvSpPr>
        <p:spPr>
          <a:xfrm>
            <a:off x="308384" y="1057037"/>
            <a:ext cx="4783106" cy="1359849"/>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spcAft>
                <a:spcPts val="300"/>
              </a:spcAft>
            </a:pPr>
            <a:r>
              <a:rPr lang="ja-JP" altLang="en-US" sz="1600" dirty="0">
                <a:solidFill>
                  <a:schemeClr val="tx2"/>
                </a:solidFill>
              </a:rPr>
              <a:t>札幌プリンスホテル</a:t>
            </a:r>
            <a:endParaRPr lang="en-US" altLang="ja-JP" sz="1600" dirty="0">
              <a:solidFill>
                <a:schemeClr val="tx2"/>
              </a:solidFill>
            </a:endParaRPr>
          </a:p>
          <a:p>
            <a:pPr marL="285750" indent="-285750">
              <a:spcAft>
                <a:spcPts val="300"/>
              </a:spcAft>
              <a:buFont typeface="Arial" panose="020B0604020202020204" pitchFamily="34" charset="0"/>
              <a:buChar char="•"/>
            </a:pPr>
            <a:r>
              <a:rPr lang="ja-JP" altLang="en-US" sz="1400" dirty="0">
                <a:solidFill>
                  <a:schemeClr val="tx2"/>
                </a:solidFill>
              </a:rPr>
              <a:t>北海道札幌市中央区南 </a:t>
            </a:r>
            <a:r>
              <a:rPr lang="en-US" altLang="ja-JP" sz="1400" dirty="0">
                <a:solidFill>
                  <a:schemeClr val="tx2"/>
                </a:solidFill>
              </a:rPr>
              <a:t>2 </a:t>
            </a:r>
            <a:r>
              <a:rPr lang="ja-JP" altLang="en-US" sz="1400" dirty="0">
                <a:solidFill>
                  <a:schemeClr val="tx2"/>
                </a:solidFill>
              </a:rPr>
              <a:t>条西 </a:t>
            </a:r>
            <a:r>
              <a:rPr lang="en-US" altLang="ja-JP" sz="1400" dirty="0">
                <a:solidFill>
                  <a:schemeClr val="tx2"/>
                </a:solidFill>
              </a:rPr>
              <a:t>11 </a:t>
            </a:r>
            <a:r>
              <a:rPr lang="ja-JP" altLang="en-US" sz="1400" dirty="0">
                <a:solidFill>
                  <a:schemeClr val="tx2"/>
                </a:solidFill>
              </a:rPr>
              <a:t>丁目</a:t>
            </a:r>
            <a:endParaRPr lang="en-US" altLang="zh-TW" sz="1400" dirty="0">
              <a:solidFill>
                <a:schemeClr val="tx2"/>
              </a:solidFill>
            </a:endParaRPr>
          </a:p>
          <a:p>
            <a:pPr marL="285750" indent="-285750">
              <a:spcAft>
                <a:spcPts val="300"/>
              </a:spcAft>
              <a:buFont typeface="Arial" panose="020B0604020202020204" pitchFamily="34" charset="0"/>
              <a:buChar char="•"/>
            </a:pPr>
            <a:r>
              <a:rPr lang="en-US" altLang="ja-JP" sz="1400" dirty="0">
                <a:solidFill>
                  <a:schemeClr val="tx2"/>
                </a:solidFill>
              </a:rPr>
              <a:t> </a:t>
            </a:r>
            <a:r>
              <a:rPr lang="en-US" altLang="ja-JP" sz="1400" dirty="0">
                <a:solidFill>
                  <a:schemeClr val="tx2"/>
                </a:solidFill>
                <a:hlinkClick r:id="rId2"/>
              </a:rPr>
              <a:t>https://www.princehotels.co.jp/sapporo/</a:t>
            </a:r>
            <a:endParaRPr lang="en-US" altLang="ja-JP" sz="1400" dirty="0">
              <a:solidFill>
                <a:schemeClr val="tx2"/>
              </a:solidFill>
            </a:endParaRPr>
          </a:p>
          <a:p>
            <a:pPr>
              <a:spcAft>
                <a:spcPts val="300"/>
              </a:spcAft>
            </a:pPr>
            <a:r>
              <a:rPr lang="ja-JP" altLang="en-US" sz="1600" dirty="0">
                <a:solidFill>
                  <a:schemeClr val="tx2"/>
                </a:solidFill>
              </a:rPr>
              <a:t>国際館パミール（２，３，５，６階）</a:t>
            </a:r>
          </a:p>
        </p:txBody>
      </p:sp>
      <p:pic>
        <p:nvPicPr>
          <p:cNvPr id="8" name="図 7">
            <a:extLst>
              <a:ext uri="{FF2B5EF4-FFF2-40B4-BE49-F238E27FC236}">
                <a16:creationId xmlns:a16="http://schemas.microsoft.com/office/drawing/2014/main" id="{5CEB2854-4593-DBEE-FBD5-4F3156861826}"/>
              </a:ext>
            </a:extLst>
          </p:cNvPr>
          <p:cNvPicPr>
            <a:picLocks noChangeAspect="1"/>
          </p:cNvPicPr>
          <p:nvPr/>
        </p:nvPicPr>
        <p:blipFill>
          <a:blip r:embed="rId3"/>
          <a:stretch>
            <a:fillRect/>
          </a:stretch>
        </p:blipFill>
        <p:spPr>
          <a:xfrm>
            <a:off x="492411" y="2498076"/>
            <a:ext cx="4395125" cy="4137130"/>
          </a:xfrm>
          <a:prstGeom prst="rect">
            <a:avLst/>
          </a:prstGeom>
        </p:spPr>
      </p:pic>
      <p:pic>
        <p:nvPicPr>
          <p:cNvPr id="68" name="図 67">
            <a:extLst>
              <a:ext uri="{FF2B5EF4-FFF2-40B4-BE49-F238E27FC236}">
                <a16:creationId xmlns:a16="http://schemas.microsoft.com/office/drawing/2014/main" id="{0E7AED1B-24AC-4CE3-5B4E-37F3CF08AB46}"/>
              </a:ext>
            </a:extLst>
          </p:cNvPr>
          <p:cNvPicPr>
            <a:picLocks noChangeAspect="1"/>
          </p:cNvPicPr>
          <p:nvPr/>
        </p:nvPicPr>
        <p:blipFill>
          <a:blip r:embed="rId4"/>
          <a:stretch>
            <a:fillRect/>
          </a:stretch>
        </p:blipFill>
        <p:spPr>
          <a:xfrm>
            <a:off x="7097271" y="1057037"/>
            <a:ext cx="4410919" cy="2722986"/>
          </a:xfrm>
          <a:prstGeom prst="rect">
            <a:avLst/>
          </a:prstGeom>
        </p:spPr>
      </p:pic>
      <p:pic>
        <p:nvPicPr>
          <p:cNvPr id="76" name="図 75">
            <a:extLst>
              <a:ext uri="{FF2B5EF4-FFF2-40B4-BE49-F238E27FC236}">
                <a16:creationId xmlns:a16="http://schemas.microsoft.com/office/drawing/2014/main" id="{712C4508-E02D-1BCF-AEF6-52131F490621}"/>
              </a:ext>
            </a:extLst>
          </p:cNvPr>
          <p:cNvPicPr>
            <a:picLocks noChangeAspect="1"/>
          </p:cNvPicPr>
          <p:nvPr/>
        </p:nvPicPr>
        <p:blipFill>
          <a:blip r:embed="rId5"/>
          <a:stretch>
            <a:fillRect/>
          </a:stretch>
        </p:blipFill>
        <p:spPr>
          <a:xfrm>
            <a:off x="7097271" y="3846029"/>
            <a:ext cx="4853780" cy="2671325"/>
          </a:xfrm>
          <a:prstGeom prst="rect">
            <a:avLst/>
          </a:prstGeom>
        </p:spPr>
      </p:pic>
      <p:sp>
        <p:nvSpPr>
          <p:cNvPr id="81" name="テキスト ボックス 80">
            <a:extLst>
              <a:ext uri="{FF2B5EF4-FFF2-40B4-BE49-F238E27FC236}">
                <a16:creationId xmlns:a16="http://schemas.microsoft.com/office/drawing/2014/main" id="{B0CB3B29-6783-CDEF-FB5A-EA80A5771DBB}"/>
              </a:ext>
            </a:extLst>
          </p:cNvPr>
          <p:cNvSpPr txBox="1"/>
          <p:nvPr/>
        </p:nvSpPr>
        <p:spPr>
          <a:xfrm>
            <a:off x="6374961" y="1199756"/>
            <a:ext cx="543739" cy="369332"/>
          </a:xfrm>
          <a:prstGeom prst="rect">
            <a:avLst/>
          </a:prstGeom>
          <a:noFill/>
        </p:spPr>
        <p:txBody>
          <a:bodyPr wrap="square" rtlCol="0">
            <a:spAutoFit/>
          </a:bodyPr>
          <a:lstStyle/>
          <a:p>
            <a:r>
              <a:rPr kumimoji="1" lang="en-US" altLang="ja-JP" dirty="0"/>
              <a:t>2</a:t>
            </a:r>
            <a:r>
              <a:rPr kumimoji="1" lang="ja-JP" altLang="en-US" dirty="0"/>
              <a:t>階</a:t>
            </a:r>
          </a:p>
        </p:txBody>
      </p:sp>
      <p:sp>
        <p:nvSpPr>
          <p:cNvPr id="82" name="テキスト ボックス 81">
            <a:extLst>
              <a:ext uri="{FF2B5EF4-FFF2-40B4-BE49-F238E27FC236}">
                <a16:creationId xmlns:a16="http://schemas.microsoft.com/office/drawing/2014/main" id="{09D86371-A4C8-A768-72A6-DAD4F6A140E1}"/>
              </a:ext>
            </a:extLst>
          </p:cNvPr>
          <p:cNvSpPr txBox="1"/>
          <p:nvPr/>
        </p:nvSpPr>
        <p:spPr>
          <a:xfrm>
            <a:off x="6458148" y="4004325"/>
            <a:ext cx="543739" cy="369332"/>
          </a:xfrm>
          <a:prstGeom prst="rect">
            <a:avLst/>
          </a:prstGeom>
          <a:noFill/>
        </p:spPr>
        <p:txBody>
          <a:bodyPr wrap="none" rtlCol="0">
            <a:spAutoFit/>
          </a:bodyPr>
          <a:lstStyle/>
          <a:p>
            <a:r>
              <a:rPr lang="en-US" altLang="ja-JP" dirty="0"/>
              <a:t>3</a:t>
            </a:r>
            <a:r>
              <a:rPr kumimoji="1" lang="ja-JP" altLang="en-US" dirty="0"/>
              <a:t>階</a:t>
            </a:r>
          </a:p>
        </p:txBody>
      </p:sp>
      <p:sp>
        <p:nvSpPr>
          <p:cNvPr id="5" name="四角形: 角を丸くする 4">
            <a:extLst>
              <a:ext uri="{FF2B5EF4-FFF2-40B4-BE49-F238E27FC236}">
                <a16:creationId xmlns:a16="http://schemas.microsoft.com/office/drawing/2014/main" id="{AF296A00-DFB3-EC2F-516F-046FF91A2405}"/>
              </a:ext>
            </a:extLst>
          </p:cNvPr>
          <p:cNvSpPr/>
          <p:nvPr/>
        </p:nvSpPr>
        <p:spPr>
          <a:xfrm>
            <a:off x="492411" y="3619500"/>
            <a:ext cx="2155539" cy="301570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53701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2F8B7-C47E-34A6-4537-8F26C3F37E4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AB64225-AB49-B1F5-9813-C333FEBB7177}"/>
              </a:ext>
            </a:extLst>
          </p:cNvPr>
          <p:cNvSpPr>
            <a:spLocks noGrp="1"/>
          </p:cNvSpPr>
          <p:nvPr>
            <p:ph type="title"/>
          </p:nvPr>
        </p:nvSpPr>
        <p:spPr/>
        <p:txBody>
          <a:bodyPr/>
          <a:lstStyle/>
          <a:p>
            <a:r>
              <a:rPr lang="en-US" altLang="ja-JP" sz="3200" dirty="0"/>
              <a:t>2</a:t>
            </a:r>
            <a:r>
              <a:rPr kumimoji="1" lang="ja-JP" altLang="en-US" sz="3200" dirty="0"/>
              <a:t>　会場使用計画（会合）</a:t>
            </a:r>
          </a:p>
        </p:txBody>
      </p:sp>
      <p:sp>
        <p:nvSpPr>
          <p:cNvPr id="4" name="スライド番号プレースホルダー 3">
            <a:extLst>
              <a:ext uri="{FF2B5EF4-FFF2-40B4-BE49-F238E27FC236}">
                <a16:creationId xmlns:a16="http://schemas.microsoft.com/office/drawing/2014/main" id="{9B4699E3-A2C7-4ED4-C773-456870519C13}"/>
              </a:ext>
            </a:extLst>
          </p:cNvPr>
          <p:cNvSpPr>
            <a:spLocks noGrp="1"/>
          </p:cNvSpPr>
          <p:nvPr>
            <p:ph type="sldNum" sz="quarter" idx="4"/>
          </p:nvPr>
        </p:nvSpPr>
        <p:spPr/>
        <p:txBody>
          <a:bodyPr/>
          <a:lstStyle/>
          <a:p>
            <a:fld id="{45C72FED-0F1C-462E-ABC8-8390B507E2A8}" type="slidenum">
              <a:rPr lang="ja-JP" altLang="en-US" smtClean="0"/>
              <a:pPr/>
              <a:t>8</a:t>
            </a:fld>
            <a:endParaRPr lang="ja-JP" altLang="en-US"/>
          </a:p>
        </p:txBody>
      </p:sp>
      <p:pic>
        <p:nvPicPr>
          <p:cNvPr id="25" name="図 24">
            <a:extLst>
              <a:ext uri="{FF2B5EF4-FFF2-40B4-BE49-F238E27FC236}">
                <a16:creationId xmlns:a16="http://schemas.microsoft.com/office/drawing/2014/main" id="{EB9E241A-970F-1EFC-7BB0-2002707B1995}"/>
              </a:ext>
            </a:extLst>
          </p:cNvPr>
          <p:cNvPicPr>
            <a:picLocks noChangeAspect="1"/>
          </p:cNvPicPr>
          <p:nvPr/>
        </p:nvPicPr>
        <p:blipFill>
          <a:blip r:embed="rId2"/>
          <a:stretch>
            <a:fillRect/>
          </a:stretch>
        </p:blipFill>
        <p:spPr>
          <a:xfrm>
            <a:off x="304800" y="1000973"/>
            <a:ext cx="11582400" cy="5246483"/>
          </a:xfrm>
          <a:prstGeom prst="rect">
            <a:avLst/>
          </a:prstGeom>
        </p:spPr>
      </p:pic>
    </p:spTree>
    <p:extLst>
      <p:ext uri="{BB962C8B-B14F-4D97-AF65-F5344CB8AC3E}">
        <p14:creationId xmlns:p14="http://schemas.microsoft.com/office/powerpoint/2010/main" val="109726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647E9-3FA3-EFBC-D52E-658BAB84922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4C542CD-EBC5-6B77-9FA7-ED001DCD3486}"/>
              </a:ext>
            </a:extLst>
          </p:cNvPr>
          <p:cNvSpPr>
            <a:spLocks noGrp="1"/>
          </p:cNvSpPr>
          <p:nvPr>
            <p:ph type="title"/>
          </p:nvPr>
        </p:nvSpPr>
        <p:spPr/>
        <p:txBody>
          <a:bodyPr/>
          <a:lstStyle/>
          <a:p>
            <a:r>
              <a:rPr kumimoji="1" lang="en-US" altLang="ja-JP" sz="3200" dirty="0"/>
              <a:t>2.1</a:t>
            </a:r>
            <a:r>
              <a:rPr kumimoji="1" lang="ja-JP" altLang="en-US" sz="3200" dirty="0"/>
              <a:t>　会合運営資材の手配計画（１）</a:t>
            </a:r>
          </a:p>
        </p:txBody>
      </p:sp>
      <p:sp>
        <p:nvSpPr>
          <p:cNvPr id="4" name="スライド番号プレースホルダー 3">
            <a:extLst>
              <a:ext uri="{FF2B5EF4-FFF2-40B4-BE49-F238E27FC236}">
                <a16:creationId xmlns:a16="http://schemas.microsoft.com/office/drawing/2014/main" id="{0E0C054D-C1DE-D2A5-F56B-3817B41304C7}"/>
              </a:ext>
            </a:extLst>
          </p:cNvPr>
          <p:cNvSpPr>
            <a:spLocks noGrp="1"/>
          </p:cNvSpPr>
          <p:nvPr>
            <p:ph type="sldNum" sz="quarter" idx="4"/>
          </p:nvPr>
        </p:nvSpPr>
        <p:spPr/>
        <p:txBody>
          <a:bodyPr/>
          <a:lstStyle/>
          <a:p>
            <a:fld id="{45C72FED-0F1C-462E-ABC8-8390B507E2A8}" type="slidenum">
              <a:rPr lang="ja-JP" altLang="en-US" smtClean="0"/>
              <a:pPr/>
              <a:t>9</a:t>
            </a:fld>
            <a:endParaRPr lang="ja-JP" altLang="en-US"/>
          </a:p>
        </p:txBody>
      </p:sp>
      <p:pic>
        <p:nvPicPr>
          <p:cNvPr id="3" name="図 2">
            <a:extLst>
              <a:ext uri="{FF2B5EF4-FFF2-40B4-BE49-F238E27FC236}">
                <a16:creationId xmlns:a16="http://schemas.microsoft.com/office/drawing/2014/main" id="{146C636C-A0B3-F8F0-0761-FB067A4091C1}"/>
              </a:ext>
            </a:extLst>
          </p:cNvPr>
          <p:cNvPicPr>
            <a:picLocks noChangeAspect="1"/>
          </p:cNvPicPr>
          <p:nvPr/>
        </p:nvPicPr>
        <p:blipFill>
          <a:blip r:embed="rId2"/>
          <a:stretch>
            <a:fillRect/>
          </a:stretch>
        </p:blipFill>
        <p:spPr>
          <a:xfrm>
            <a:off x="523875" y="938333"/>
            <a:ext cx="11277600" cy="5929192"/>
          </a:xfrm>
          <a:prstGeom prst="rect">
            <a:avLst/>
          </a:prstGeom>
        </p:spPr>
      </p:pic>
    </p:spTree>
    <p:extLst>
      <p:ext uri="{BB962C8B-B14F-4D97-AF65-F5344CB8AC3E}">
        <p14:creationId xmlns:p14="http://schemas.microsoft.com/office/powerpoint/2010/main" val="383494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DF977-945A-11B4-80AC-B3B74327F7B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97C1838-54A4-63DF-CA40-11A2138C6F35}"/>
              </a:ext>
            </a:extLst>
          </p:cNvPr>
          <p:cNvSpPr>
            <a:spLocks noGrp="1"/>
          </p:cNvSpPr>
          <p:nvPr>
            <p:ph type="title"/>
          </p:nvPr>
        </p:nvSpPr>
        <p:spPr/>
        <p:txBody>
          <a:bodyPr/>
          <a:lstStyle/>
          <a:p>
            <a:r>
              <a:rPr kumimoji="1" lang="en-US" altLang="ja-JP" sz="3200" dirty="0"/>
              <a:t>2.1</a:t>
            </a:r>
            <a:r>
              <a:rPr kumimoji="1" lang="ja-JP" altLang="en-US" sz="3200" dirty="0"/>
              <a:t>　会合運営資材の手配計画（２）</a:t>
            </a:r>
          </a:p>
        </p:txBody>
      </p:sp>
      <p:sp>
        <p:nvSpPr>
          <p:cNvPr id="4" name="スライド番号プレースホルダー 3">
            <a:extLst>
              <a:ext uri="{FF2B5EF4-FFF2-40B4-BE49-F238E27FC236}">
                <a16:creationId xmlns:a16="http://schemas.microsoft.com/office/drawing/2014/main" id="{D2127120-75F7-8244-6B67-F5565D32467C}"/>
              </a:ext>
            </a:extLst>
          </p:cNvPr>
          <p:cNvSpPr>
            <a:spLocks noGrp="1"/>
          </p:cNvSpPr>
          <p:nvPr>
            <p:ph type="sldNum" sz="quarter" idx="4"/>
          </p:nvPr>
        </p:nvSpPr>
        <p:spPr/>
        <p:txBody>
          <a:bodyPr/>
          <a:lstStyle/>
          <a:p>
            <a:fld id="{45C72FED-0F1C-462E-ABC8-8390B507E2A8}" type="slidenum">
              <a:rPr lang="ja-JP" altLang="en-US" smtClean="0"/>
              <a:pPr/>
              <a:t>10</a:t>
            </a:fld>
            <a:endParaRPr lang="ja-JP" altLang="en-US"/>
          </a:p>
        </p:txBody>
      </p:sp>
      <p:pic>
        <p:nvPicPr>
          <p:cNvPr id="3" name="図 2">
            <a:extLst>
              <a:ext uri="{FF2B5EF4-FFF2-40B4-BE49-F238E27FC236}">
                <a16:creationId xmlns:a16="http://schemas.microsoft.com/office/drawing/2014/main" id="{55A0CDB3-C3CB-5CC7-B50C-509E172D8B02}"/>
              </a:ext>
            </a:extLst>
          </p:cNvPr>
          <p:cNvPicPr>
            <a:picLocks noChangeAspect="1"/>
          </p:cNvPicPr>
          <p:nvPr/>
        </p:nvPicPr>
        <p:blipFill>
          <a:blip r:embed="rId2"/>
          <a:stretch>
            <a:fillRect/>
          </a:stretch>
        </p:blipFill>
        <p:spPr>
          <a:xfrm>
            <a:off x="609600" y="1045977"/>
            <a:ext cx="11014514" cy="4376628"/>
          </a:xfrm>
          <a:prstGeom prst="rect">
            <a:avLst/>
          </a:prstGeom>
        </p:spPr>
      </p:pic>
    </p:spTree>
    <p:extLst>
      <p:ext uri="{BB962C8B-B14F-4D97-AF65-F5344CB8AC3E}">
        <p14:creationId xmlns:p14="http://schemas.microsoft.com/office/powerpoint/2010/main" val="1201335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4314D-1326-8720-903A-96BD78F5C86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038FDCC-642A-2DDD-C986-66EAC2BC7343}"/>
              </a:ext>
            </a:extLst>
          </p:cNvPr>
          <p:cNvSpPr>
            <a:spLocks noGrp="1"/>
          </p:cNvSpPr>
          <p:nvPr>
            <p:ph type="title"/>
          </p:nvPr>
        </p:nvSpPr>
        <p:spPr/>
        <p:txBody>
          <a:bodyPr/>
          <a:lstStyle/>
          <a:p>
            <a:r>
              <a:rPr kumimoji="1" lang="en-US" altLang="ja-JP" sz="3200" dirty="0"/>
              <a:t>2.2.</a:t>
            </a:r>
            <a:r>
              <a:rPr lang="en-US" altLang="ja-JP" sz="3200" dirty="0"/>
              <a:t>1</a:t>
            </a:r>
            <a:r>
              <a:rPr kumimoji="1" lang="ja-JP" altLang="en-US" sz="3200" dirty="0"/>
              <a:t>　会議場のレイアウト</a:t>
            </a:r>
            <a:r>
              <a:rPr lang="ja-JP" altLang="en-US" sz="3200" dirty="0"/>
              <a:t>：</a:t>
            </a:r>
            <a:r>
              <a:rPr lang="en-US" altLang="ja-JP" sz="3200" dirty="0"/>
              <a:t>3</a:t>
            </a:r>
            <a:r>
              <a:rPr lang="ja-JP" altLang="en-US" sz="3200" dirty="0"/>
              <a:t>階</a:t>
            </a:r>
            <a:r>
              <a:rPr kumimoji="1" lang="ja-JP" altLang="en-US" sz="3200" dirty="0"/>
              <a:t>（研修）</a:t>
            </a:r>
          </a:p>
        </p:txBody>
      </p:sp>
      <p:sp>
        <p:nvSpPr>
          <p:cNvPr id="4" name="スライド番号プレースホルダー 3">
            <a:extLst>
              <a:ext uri="{FF2B5EF4-FFF2-40B4-BE49-F238E27FC236}">
                <a16:creationId xmlns:a16="http://schemas.microsoft.com/office/drawing/2014/main" id="{2E9BB423-F432-FACF-6423-BD3327673CE1}"/>
              </a:ext>
            </a:extLst>
          </p:cNvPr>
          <p:cNvSpPr>
            <a:spLocks noGrp="1"/>
          </p:cNvSpPr>
          <p:nvPr>
            <p:ph type="sldNum" sz="quarter" idx="4"/>
          </p:nvPr>
        </p:nvSpPr>
        <p:spPr/>
        <p:txBody>
          <a:bodyPr/>
          <a:lstStyle/>
          <a:p>
            <a:fld id="{45C72FED-0F1C-462E-ABC8-8390B507E2A8}" type="slidenum">
              <a:rPr lang="ja-JP" altLang="en-US" smtClean="0"/>
              <a:pPr/>
              <a:t>11</a:t>
            </a:fld>
            <a:endParaRPr lang="ja-JP" altLang="en-US"/>
          </a:p>
        </p:txBody>
      </p:sp>
      <p:graphicFrame>
        <p:nvGraphicFramePr>
          <p:cNvPr id="8" name="表 7">
            <a:extLst>
              <a:ext uri="{FF2B5EF4-FFF2-40B4-BE49-F238E27FC236}">
                <a16:creationId xmlns:a16="http://schemas.microsoft.com/office/drawing/2014/main" id="{CA3BF197-F24A-5796-A2E9-D1E95B81C418}"/>
              </a:ext>
            </a:extLst>
          </p:cNvPr>
          <p:cNvGraphicFramePr>
            <a:graphicFrameLocks noGrp="1"/>
          </p:cNvGraphicFramePr>
          <p:nvPr>
            <p:extLst>
              <p:ext uri="{D42A27DB-BD31-4B8C-83A1-F6EECF244321}">
                <p14:modId xmlns:p14="http://schemas.microsoft.com/office/powerpoint/2010/main" val="2437464293"/>
              </p:ext>
            </p:extLst>
          </p:nvPr>
        </p:nvGraphicFramePr>
        <p:xfrm>
          <a:off x="170393" y="1166733"/>
          <a:ext cx="4426907" cy="3345180"/>
        </p:xfrm>
        <a:graphic>
          <a:graphicData uri="http://schemas.openxmlformats.org/drawingml/2006/table">
            <a:tbl>
              <a:tblPr firstRow="1" bandRow="1">
                <a:tableStyleId>{5940675A-B579-460E-94D1-54222C63F5DA}</a:tableStyleId>
              </a:tblPr>
              <a:tblGrid>
                <a:gridCol w="831196">
                  <a:extLst>
                    <a:ext uri="{9D8B030D-6E8A-4147-A177-3AD203B41FA5}">
                      <a16:colId xmlns:a16="http://schemas.microsoft.com/office/drawing/2014/main" val="2237573599"/>
                    </a:ext>
                  </a:extLst>
                </a:gridCol>
                <a:gridCol w="3595711">
                  <a:extLst>
                    <a:ext uri="{9D8B030D-6E8A-4147-A177-3AD203B41FA5}">
                      <a16:colId xmlns:a16="http://schemas.microsoft.com/office/drawing/2014/main" val="1680720660"/>
                    </a:ext>
                  </a:extLst>
                </a:gridCol>
              </a:tblGrid>
              <a:tr h="206761">
                <a:tc>
                  <a:txBody>
                    <a:bodyPr/>
                    <a:lstStyle/>
                    <a:p>
                      <a:pPr>
                        <a:spcAft>
                          <a:spcPts val="300"/>
                        </a:spcAft>
                      </a:pPr>
                      <a:r>
                        <a:rPr kumimoji="1" lang="ja-JP" altLang="en-US" sz="1000" b="1" dirty="0"/>
                        <a:t>会場名</a:t>
                      </a:r>
                    </a:p>
                  </a:txBody>
                  <a:tcPr>
                    <a:solidFill>
                      <a:schemeClr val="accent6">
                        <a:lumMod val="20000"/>
                        <a:lumOff val="80000"/>
                      </a:schemeClr>
                    </a:solidFill>
                  </a:tcPr>
                </a:tc>
                <a:tc>
                  <a:txBody>
                    <a:bodyPr/>
                    <a:lstStyle/>
                    <a:p>
                      <a:pPr>
                        <a:spcAft>
                          <a:spcPts val="300"/>
                        </a:spcAft>
                      </a:pPr>
                      <a:r>
                        <a:rPr kumimoji="1" lang="en-US" altLang="ja-JP" sz="1000" dirty="0"/>
                        <a:t>3</a:t>
                      </a:r>
                      <a:r>
                        <a:rPr kumimoji="1" lang="ja-JP" altLang="en-US" sz="1000" dirty="0"/>
                        <a:t>階　大宴会場：摩周・屈斜路</a:t>
                      </a:r>
                    </a:p>
                  </a:txBody>
                  <a:tcPr/>
                </a:tc>
                <a:extLst>
                  <a:ext uri="{0D108BD9-81ED-4DB2-BD59-A6C34878D82A}">
                    <a16:rowId xmlns:a16="http://schemas.microsoft.com/office/drawing/2014/main" val="3729159309"/>
                  </a:ext>
                </a:extLst>
              </a:tr>
              <a:tr h="206761">
                <a:tc>
                  <a:txBody>
                    <a:bodyPr/>
                    <a:lstStyle/>
                    <a:p>
                      <a:pPr>
                        <a:spcAft>
                          <a:spcPts val="300"/>
                        </a:spcAft>
                      </a:pPr>
                      <a:r>
                        <a:rPr kumimoji="1" lang="ja-JP" altLang="en-US" sz="1000" b="1" dirty="0"/>
                        <a:t>用途</a:t>
                      </a:r>
                      <a:endParaRPr kumimoji="1" lang="en-US" altLang="ja-JP" sz="1000" b="1" dirty="0"/>
                    </a:p>
                  </a:txBody>
                  <a:tcPr>
                    <a:solidFill>
                      <a:schemeClr val="accent6">
                        <a:lumMod val="20000"/>
                        <a:lumOff val="80000"/>
                      </a:schemeClr>
                    </a:solidFill>
                  </a:tcPr>
                </a:tc>
                <a:tc>
                  <a:txBody>
                    <a:bodyPr/>
                    <a:lstStyle/>
                    <a:p>
                      <a:pPr>
                        <a:spcAft>
                          <a:spcPts val="300"/>
                        </a:spcAft>
                      </a:pPr>
                      <a:r>
                        <a:rPr kumimoji="1" lang="en-US" altLang="ja-JP" sz="1000" dirty="0"/>
                        <a:t>Workshop</a:t>
                      </a:r>
                      <a:r>
                        <a:rPr kumimoji="1" lang="ja-JP" altLang="en-US" sz="1000" dirty="0"/>
                        <a:t>会場</a:t>
                      </a:r>
                      <a:endParaRPr kumimoji="1" lang="en-US" altLang="ja-JP" sz="1000" dirty="0"/>
                    </a:p>
                  </a:txBody>
                  <a:tcPr/>
                </a:tc>
                <a:extLst>
                  <a:ext uri="{0D108BD9-81ED-4DB2-BD59-A6C34878D82A}">
                    <a16:rowId xmlns:a16="http://schemas.microsoft.com/office/drawing/2014/main" val="4270573619"/>
                  </a:ext>
                </a:extLst>
              </a:tr>
              <a:tr h="206761">
                <a:tc>
                  <a:txBody>
                    <a:bodyPr/>
                    <a:lstStyle/>
                    <a:p>
                      <a:pPr>
                        <a:spcAft>
                          <a:spcPts val="300"/>
                        </a:spcAft>
                      </a:pPr>
                      <a:r>
                        <a:rPr kumimoji="1" lang="ja-JP" altLang="en-US" sz="1000" b="1" dirty="0"/>
                        <a:t>座席数</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正餐形式（</a:t>
                      </a:r>
                      <a:r>
                        <a:rPr kumimoji="1" lang="en-US" altLang="ja-JP" sz="1000" dirty="0"/>
                        <a:t>5</a:t>
                      </a:r>
                      <a:r>
                        <a:rPr kumimoji="1" lang="ja-JP" altLang="en-US" sz="1000" dirty="0"/>
                        <a:t>人席</a:t>
                      </a:r>
                      <a:r>
                        <a:rPr kumimoji="1" lang="en-US" altLang="ja-JP" sz="1000" dirty="0"/>
                        <a:t>×8</a:t>
                      </a:r>
                      <a:r>
                        <a:rPr kumimoji="1" lang="ja-JP" altLang="en-US" sz="1000" dirty="0"/>
                        <a:t>卓）</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・椅子</a:t>
                      </a:r>
                      <a:r>
                        <a:rPr kumimoji="1" lang="ja-JP" altLang="en-US" sz="1000" b="0" dirty="0">
                          <a:solidFill>
                            <a:schemeClr val="tx1"/>
                          </a:solidFill>
                        </a:rPr>
                        <a:t>：</a:t>
                      </a:r>
                      <a:r>
                        <a:rPr kumimoji="1" lang="en-US" altLang="ja-JP" sz="1000" b="0" dirty="0">
                          <a:solidFill>
                            <a:schemeClr val="tx1"/>
                          </a:solidFill>
                        </a:rPr>
                        <a:t>40</a:t>
                      </a:r>
                      <a:endParaRPr kumimoji="1" lang="ja-JP" altLang="en-US" sz="1000" b="0" dirty="0">
                        <a:solidFill>
                          <a:schemeClr val="tx1"/>
                        </a:solidFill>
                      </a:endParaRPr>
                    </a:p>
                    <a:p>
                      <a:pPr>
                        <a:spcAft>
                          <a:spcPts val="300"/>
                        </a:spcAft>
                      </a:pPr>
                      <a:r>
                        <a:rPr kumimoji="1" lang="ja-JP" altLang="en-US" sz="1000" dirty="0"/>
                        <a:t>・机：</a:t>
                      </a:r>
                      <a:r>
                        <a:rPr kumimoji="1" lang="en-US" altLang="ja-JP" sz="1000" dirty="0"/>
                        <a:t>5</a:t>
                      </a:r>
                      <a:r>
                        <a:rPr kumimoji="1" lang="ja-JP" altLang="en-US" sz="1000" dirty="0"/>
                        <a:t>（円卓テーブル）</a:t>
                      </a:r>
                      <a:endParaRPr kumimoji="1" lang="en-US" altLang="ja-JP" sz="1000" dirty="0"/>
                    </a:p>
                  </a:txBody>
                  <a:tcPr/>
                </a:tc>
                <a:extLst>
                  <a:ext uri="{0D108BD9-81ED-4DB2-BD59-A6C34878D82A}">
                    <a16:rowId xmlns:a16="http://schemas.microsoft.com/office/drawing/2014/main" val="1773911901"/>
                  </a:ext>
                </a:extLst>
              </a:tr>
              <a:tr h="206761">
                <a:tc>
                  <a:txBody>
                    <a:bodyPr/>
                    <a:lstStyle/>
                    <a:p>
                      <a:pPr>
                        <a:spcAft>
                          <a:spcPts val="300"/>
                        </a:spcAft>
                      </a:pPr>
                      <a:r>
                        <a:rPr kumimoji="1" lang="ja-JP" altLang="en-US" sz="1000" b="1" dirty="0"/>
                        <a:t>会場設備</a:t>
                      </a:r>
                    </a:p>
                  </a:txBody>
                  <a:tcPr>
                    <a:solidFill>
                      <a:schemeClr val="accent6">
                        <a:lumMod val="20000"/>
                        <a:lumOff val="80000"/>
                      </a:schemeClr>
                    </a:solidFill>
                  </a:tcPr>
                </a:tc>
                <a:tc>
                  <a:txBody>
                    <a:bodyPr/>
                    <a:lstStyle/>
                    <a:p>
                      <a:pPr>
                        <a:spcAft>
                          <a:spcPts val="300"/>
                        </a:spcAft>
                      </a:pPr>
                      <a:r>
                        <a:rPr kumimoji="1" lang="ja-JP" altLang="en-US" sz="1000" dirty="0"/>
                        <a:t>・</a:t>
                      </a:r>
                      <a:r>
                        <a:rPr kumimoji="1" lang="en-US" altLang="ja-JP" sz="1000" dirty="0"/>
                        <a:t>LED</a:t>
                      </a:r>
                      <a:r>
                        <a:rPr kumimoji="1" lang="ja-JP" altLang="en-US" sz="1000" dirty="0"/>
                        <a:t>ビジョン（</a:t>
                      </a:r>
                      <a:r>
                        <a:rPr kumimoji="1" lang="en-US" altLang="ja-JP" sz="1000" dirty="0"/>
                        <a:t>250</a:t>
                      </a:r>
                      <a:r>
                        <a:rPr kumimoji="1" lang="ja-JP" altLang="en-US" sz="1000" dirty="0"/>
                        <a:t>インチ以上）：</a:t>
                      </a:r>
                      <a:r>
                        <a:rPr kumimoji="1" lang="en-US" altLang="ja-JP" sz="1000" dirty="0"/>
                        <a:t>1</a:t>
                      </a:r>
                      <a:r>
                        <a:rPr kumimoji="1" lang="ja-JP" altLang="en-US" sz="1000" dirty="0"/>
                        <a:t>台</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・電源コンセント：</a:t>
                      </a:r>
                      <a:r>
                        <a:rPr kumimoji="1" lang="en-US" altLang="ja-JP" sz="1000" dirty="0"/>
                        <a:t>60</a:t>
                      </a:r>
                      <a:r>
                        <a:rPr kumimoji="1" lang="ja-JP" altLang="en-US" sz="1000" dirty="0"/>
                        <a:t>口（</a:t>
                      </a:r>
                      <a:r>
                        <a:rPr kumimoji="1" lang="en-US" altLang="ja-JP" sz="1000" dirty="0"/>
                        <a:t>1.5</a:t>
                      </a:r>
                      <a:r>
                        <a:rPr kumimoji="1" lang="ja-JP" altLang="en-US" sz="1000" dirty="0"/>
                        <a:t>口／人）</a:t>
                      </a:r>
                      <a:endParaRPr kumimoji="1" lang="en-US" altLang="ja-JP" sz="1000" dirty="0"/>
                    </a:p>
                    <a:p>
                      <a:pPr>
                        <a:spcAft>
                          <a:spcPts val="300"/>
                        </a:spcAft>
                      </a:pPr>
                      <a:r>
                        <a:rPr kumimoji="1" lang="ja-JP" altLang="en-US" sz="1000" b="0" dirty="0">
                          <a:solidFill>
                            <a:schemeClr val="tx1"/>
                          </a:solidFill>
                        </a:rPr>
                        <a:t>・有線マイク：</a:t>
                      </a:r>
                      <a:r>
                        <a:rPr kumimoji="1" lang="en-US" altLang="ja-JP" sz="1000" b="0" dirty="0">
                          <a:solidFill>
                            <a:schemeClr val="tx1"/>
                          </a:solidFill>
                        </a:rPr>
                        <a:t>4</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・無線マイク：</a:t>
                      </a:r>
                      <a:r>
                        <a:rPr kumimoji="1" lang="en-US" altLang="ja-JP" sz="1000" b="0" dirty="0">
                          <a:solidFill>
                            <a:schemeClr val="tx1"/>
                          </a:solidFill>
                        </a:rPr>
                        <a:t>10</a:t>
                      </a:r>
                      <a:r>
                        <a:rPr kumimoji="1" lang="ja-JP" altLang="en-US" sz="1000" b="0" dirty="0">
                          <a:solidFill>
                            <a:schemeClr val="tx1"/>
                          </a:solidFill>
                        </a:rPr>
                        <a:t>台</a:t>
                      </a:r>
                      <a:endParaRPr kumimoji="1" lang="en-US" altLang="ja-JP" sz="1000" b="0" dirty="0">
                        <a:solidFill>
                          <a:schemeClr val="tx1"/>
                        </a:solidFill>
                      </a:endParaRPr>
                    </a:p>
                    <a:p>
                      <a:pPr marL="0" indent="0">
                        <a:buFont typeface="Arial" panose="020B0604020202020204" pitchFamily="34" charset="0"/>
                        <a:buNone/>
                      </a:pPr>
                      <a:r>
                        <a:rPr kumimoji="1" lang="ja-JP" altLang="en-US" sz="1000" dirty="0"/>
                        <a:t>・</a:t>
                      </a:r>
                      <a:r>
                        <a:rPr kumimoji="1" lang="en-US" altLang="ja-JP" sz="1000" dirty="0"/>
                        <a:t>LED</a:t>
                      </a:r>
                      <a:r>
                        <a:rPr kumimoji="1" lang="ja-JP" altLang="en-US" sz="1000" dirty="0"/>
                        <a:t>の前中央に議長席、右端に演壇</a:t>
                      </a:r>
                    </a:p>
                    <a:p>
                      <a:pPr marL="0" indent="0">
                        <a:buFont typeface="Arial" panose="020B0604020202020204" pitchFamily="34" charset="0"/>
                        <a:buNone/>
                      </a:pPr>
                      <a:r>
                        <a:rPr kumimoji="1" lang="ja-JP" altLang="en-US" sz="1000" dirty="0"/>
                        <a:t>・前方下手に事務局卓</a:t>
                      </a:r>
                    </a:p>
                    <a:p>
                      <a:pPr marL="0" indent="0">
                        <a:buFont typeface="Arial" panose="020B0604020202020204" pitchFamily="34" charset="0"/>
                        <a:buNone/>
                      </a:pPr>
                      <a:r>
                        <a:rPr kumimoji="1" lang="ja-JP" altLang="en-US" sz="1000" dirty="0"/>
                        <a:t>・</a:t>
                      </a:r>
                      <a:r>
                        <a:rPr kumimoji="1" lang="en-US" altLang="ja-JP" sz="1000" dirty="0"/>
                        <a:t>APT</a:t>
                      </a:r>
                      <a:r>
                        <a:rPr kumimoji="1" lang="ja-JP" altLang="en-US" sz="1000" dirty="0"/>
                        <a:t>、</a:t>
                      </a:r>
                      <a:r>
                        <a:rPr kumimoji="1" lang="en-US" altLang="ja-JP" sz="1000" dirty="0"/>
                        <a:t>MIC</a:t>
                      </a:r>
                      <a:r>
                        <a:rPr kumimoji="1" lang="ja-JP" altLang="en-US" sz="1000" dirty="0"/>
                        <a:t>事務局は机を中央に設置、周りに椅子を並べる</a:t>
                      </a:r>
                    </a:p>
                  </a:txBody>
                  <a:tcPr/>
                </a:tc>
                <a:extLst>
                  <a:ext uri="{0D108BD9-81ED-4DB2-BD59-A6C34878D82A}">
                    <a16:rowId xmlns:a16="http://schemas.microsoft.com/office/drawing/2014/main" val="3188630509"/>
                  </a:ext>
                </a:extLst>
              </a:tr>
              <a:tr h="206761">
                <a:tc>
                  <a:txBody>
                    <a:bodyPr/>
                    <a:lstStyle/>
                    <a:p>
                      <a:pPr>
                        <a:spcAft>
                          <a:spcPts val="300"/>
                        </a:spcAft>
                      </a:pPr>
                      <a:r>
                        <a:rPr kumimoji="1" lang="en-US" altLang="ja-JP" sz="1000" b="1" dirty="0"/>
                        <a:t>ICT</a:t>
                      </a:r>
                      <a:r>
                        <a:rPr kumimoji="1" lang="ja-JP" altLang="en-US" sz="1000" b="1" dirty="0"/>
                        <a:t>設備</a:t>
                      </a:r>
                    </a:p>
                  </a:txBody>
                  <a:tcPr>
                    <a:solidFill>
                      <a:schemeClr val="accent6">
                        <a:lumMod val="20000"/>
                        <a:lumOff val="80000"/>
                      </a:schemeClr>
                    </a:solidFill>
                  </a:tcPr>
                </a:tc>
                <a:tc>
                  <a:txBody>
                    <a:bodyPr/>
                    <a:lstStyle/>
                    <a:p>
                      <a:pPr>
                        <a:spcAft>
                          <a:spcPts val="300"/>
                        </a:spcAft>
                      </a:pPr>
                      <a:r>
                        <a:rPr kumimoji="1" lang="ja-JP" altLang="en-US" sz="1000" dirty="0"/>
                        <a:t>・ノート</a:t>
                      </a:r>
                      <a:r>
                        <a:rPr kumimoji="1" lang="en-US" altLang="ja-JP" sz="1000" dirty="0"/>
                        <a:t>PC</a:t>
                      </a:r>
                      <a:r>
                        <a:rPr kumimoji="1" lang="ja-JP" altLang="en-US" sz="1000" dirty="0"/>
                        <a:t>：</a:t>
                      </a:r>
                      <a:r>
                        <a:rPr kumimoji="1" lang="en-US" altLang="ja-JP" sz="1000" dirty="0"/>
                        <a:t>1</a:t>
                      </a:r>
                      <a:r>
                        <a:rPr kumimoji="1" lang="ja-JP" altLang="en-US" sz="1000" dirty="0"/>
                        <a:t>台　演台に設置</a:t>
                      </a:r>
                      <a:endParaRPr kumimoji="1" lang="en-US" altLang="ja-JP" sz="1000" dirty="0"/>
                    </a:p>
                  </a:txBody>
                  <a:tcPr/>
                </a:tc>
                <a:extLst>
                  <a:ext uri="{0D108BD9-81ED-4DB2-BD59-A6C34878D82A}">
                    <a16:rowId xmlns:a16="http://schemas.microsoft.com/office/drawing/2014/main" val="436978041"/>
                  </a:ext>
                </a:extLst>
              </a:tr>
              <a:tr h="206761">
                <a:tc>
                  <a:txBody>
                    <a:bodyPr/>
                    <a:lstStyle/>
                    <a:p>
                      <a:pPr>
                        <a:spcAft>
                          <a:spcPts val="300"/>
                        </a:spcAft>
                      </a:pPr>
                      <a:r>
                        <a:rPr kumimoji="1" lang="en-US" altLang="ja-JP" sz="1000" b="1" dirty="0"/>
                        <a:t>ZOOM</a:t>
                      </a:r>
                      <a:r>
                        <a:rPr kumimoji="1" lang="ja-JP" altLang="en-US" sz="1000" b="1" dirty="0"/>
                        <a:t>関連</a:t>
                      </a:r>
                      <a:endParaRPr kumimoji="1" lang="en-US" altLang="ja-JP" sz="1000" b="1" dirty="0"/>
                    </a:p>
                    <a:p>
                      <a:pPr>
                        <a:spcAft>
                          <a:spcPts val="300"/>
                        </a:spcAft>
                      </a:pPr>
                      <a:r>
                        <a:rPr kumimoji="1" lang="en-US" altLang="ja-JP" sz="1000" b="1" dirty="0"/>
                        <a:t>※</a:t>
                      </a:r>
                      <a:r>
                        <a:rPr kumimoji="1" lang="ja-JP" altLang="en-US" sz="1000" b="1" dirty="0"/>
                        <a:t>確認要</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・スイッチャー：１</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・ハイブリッド会議支援要員を配置（要英会話）</a:t>
                      </a:r>
                      <a:endParaRPr kumimoji="1" lang="en-US" altLang="ja-JP" sz="1000" dirty="0"/>
                    </a:p>
                  </a:txBody>
                  <a:tcPr/>
                </a:tc>
                <a:extLst>
                  <a:ext uri="{0D108BD9-81ED-4DB2-BD59-A6C34878D82A}">
                    <a16:rowId xmlns:a16="http://schemas.microsoft.com/office/drawing/2014/main" val="2453464677"/>
                  </a:ext>
                </a:extLst>
              </a:tr>
              <a:tr h="206761">
                <a:tc>
                  <a:txBody>
                    <a:bodyPr/>
                    <a:lstStyle/>
                    <a:p>
                      <a:pPr>
                        <a:spcAft>
                          <a:spcPts val="300"/>
                        </a:spcAft>
                      </a:pPr>
                      <a:r>
                        <a:rPr kumimoji="1" lang="ja-JP" altLang="en-US" sz="1000" b="1" dirty="0"/>
                        <a:t>その他</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altLang="ja-JP" sz="1000" dirty="0"/>
                    </a:p>
                  </a:txBody>
                  <a:tcPr/>
                </a:tc>
                <a:extLst>
                  <a:ext uri="{0D108BD9-81ED-4DB2-BD59-A6C34878D82A}">
                    <a16:rowId xmlns:a16="http://schemas.microsoft.com/office/drawing/2014/main" val="2500802958"/>
                  </a:ext>
                </a:extLst>
              </a:tr>
            </a:tbl>
          </a:graphicData>
        </a:graphic>
      </p:graphicFrame>
      <p:pic>
        <p:nvPicPr>
          <p:cNvPr id="5" name="図 4">
            <a:extLst>
              <a:ext uri="{FF2B5EF4-FFF2-40B4-BE49-F238E27FC236}">
                <a16:creationId xmlns:a16="http://schemas.microsoft.com/office/drawing/2014/main" id="{C5C67686-B1EF-C9CA-4930-D36AFA4DAEAB}"/>
              </a:ext>
            </a:extLst>
          </p:cNvPr>
          <p:cNvPicPr>
            <a:picLocks noChangeAspect="1"/>
          </p:cNvPicPr>
          <p:nvPr/>
        </p:nvPicPr>
        <p:blipFill>
          <a:blip r:embed="rId2"/>
          <a:stretch>
            <a:fillRect/>
          </a:stretch>
        </p:blipFill>
        <p:spPr>
          <a:xfrm>
            <a:off x="5055704" y="1005366"/>
            <a:ext cx="6965902" cy="3981304"/>
          </a:xfrm>
          <a:prstGeom prst="rect">
            <a:avLst/>
          </a:prstGeom>
        </p:spPr>
      </p:pic>
      <p:sp>
        <p:nvSpPr>
          <p:cNvPr id="9" name="正方形/長方形 8">
            <a:extLst>
              <a:ext uri="{FF2B5EF4-FFF2-40B4-BE49-F238E27FC236}">
                <a16:creationId xmlns:a16="http://schemas.microsoft.com/office/drawing/2014/main" id="{09F01F96-8FAE-2E80-C9C5-192408AD6AF7}"/>
              </a:ext>
            </a:extLst>
          </p:cNvPr>
          <p:cNvSpPr/>
          <p:nvPr/>
        </p:nvSpPr>
        <p:spPr>
          <a:xfrm>
            <a:off x="9602926" y="1005366"/>
            <a:ext cx="2347665" cy="298655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B71D3B31-6312-CECB-06A2-5172EDA5689C}"/>
              </a:ext>
            </a:extLst>
          </p:cNvPr>
          <p:cNvSpPr txBox="1"/>
          <p:nvPr/>
        </p:nvSpPr>
        <p:spPr>
          <a:xfrm>
            <a:off x="10211863" y="1656296"/>
            <a:ext cx="1182824" cy="338554"/>
          </a:xfrm>
          <a:prstGeom prst="rect">
            <a:avLst/>
          </a:prstGeom>
          <a:solidFill>
            <a:srgbClr val="FFFFFF">
              <a:alpha val="69804"/>
            </a:srgbClr>
          </a:solidFill>
        </p:spPr>
        <p:txBody>
          <a:bodyPr wrap="none" rtlCol="0">
            <a:spAutoFit/>
          </a:bodyPr>
          <a:lstStyle/>
          <a:p>
            <a:r>
              <a:rPr lang="en-US" altLang="ja-JP" sz="1600" b="1" dirty="0">
                <a:solidFill>
                  <a:srgbClr val="FF0000"/>
                </a:solidFill>
              </a:rPr>
              <a:t>Workshop</a:t>
            </a:r>
            <a:endParaRPr kumimoji="1" lang="ja-JP" altLang="en-US" sz="1600" b="1" dirty="0">
              <a:solidFill>
                <a:srgbClr val="FF0000"/>
              </a:solidFill>
            </a:endParaRPr>
          </a:p>
        </p:txBody>
      </p:sp>
      <p:sp>
        <p:nvSpPr>
          <p:cNvPr id="3" name="正方形/長方形 2">
            <a:extLst>
              <a:ext uri="{FF2B5EF4-FFF2-40B4-BE49-F238E27FC236}">
                <a16:creationId xmlns:a16="http://schemas.microsoft.com/office/drawing/2014/main" id="{2C747AC2-196F-DF83-AD11-714068499749}"/>
              </a:ext>
            </a:extLst>
          </p:cNvPr>
          <p:cNvSpPr/>
          <p:nvPr/>
        </p:nvSpPr>
        <p:spPr>
          <a:xfrm>
            <a:off x="8455610" y="1005366"/>
            <a:ext cx="1076301" cy="2986559"/>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1A7F891-C7D4-C668-23F7-DAF7E751AD11}"/>
              </a:ext>
            </a:extLst>
          </p:cNvPr>
          <p:cNvSpPr txBox="1"/>
          <p:nvPr/>
        </p:nvSpPr>
        <p:spPr>
          <a:xfrm>
            <a:off x="8688590" y="1240798"/>
            <a:ext cx="716863" cy="584775"/>
          </a:xfrm>
          <a:prstGeom prst="rect">
            <a:avLst/>
          </a:prstGeom>
          <a:solidFill>
            <a:srgbClr val="FFFFFF">
              <a:alpha val="69804"/>
            </a:srgbClr>
          </a:solidFill>
        </p:spPr>
        <p:txBody>
          <a:bodyPr wrap="none" rtlCol="0">
            <a:spAutoFit/>
          </a:bodyPr>
          <a:lstStyle/>
          <a:p>
            <a:r>
              <a:rPr lang="ja-JP" altLang="en-US" sz="1600" b="1" dirty="0">
                <a:solidFill>
                  <a:srgbClr val="FF0000"/>
                </a:solidFill>
              </a:rPr>
              <a:t>ランチ</a:t>
            </a:r>
            <a:endParaRPr lang="en-US" altLang="ja-JP" sz="1600" b="1" dirty="0">
              <a:solidFill>
                <a:srgbClr val="FF0000"/>
              </a:solidFill>
            </a:endParaRPr>
          </a:p>
          <a:p>
            <a:r>
              <a:rPr kumimoji="1" lang="ja-JP" altLang="en-US" sz="1600" b="1" dirty="0">
                <a:solidFill>
                  <a:srgbClr val="FF0000"/>
                </a:solidFill>
              </a:rPr>
              <a:t>会場</a:t>
            </a:r>
          </a:p>
        </p:txBody>
      </p:sp>
    </p:spTree>
    <p:extLst>
      <p:ext uri="{BB962C8B-B14F-4D97-AF65-F5344CB8AC3E}">
        <p14:creationId xmlns:p14="http://schemas.microsoft.com/office/powerpoint/2010/main" val="3488285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E80F2-E5F4-4ED2-53BC-3B956CF915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AC68F7D-A7D1-23F8-FE1B-33B2481B757F}"/>
              </a:ext>
            </a:extLst>
          </p:cNvPr>
          <p:cNvSpPr>
            <a:spLocks noGrp="1"/>
          </p:cNvSpPr>
          <p:nvPr>
            <p:ph type="title"/>
          </p:nvPr>
        </p:nvSpPr>
        <p:spPr/>
        <p:txBody>
          <a:bodyPr/>
          <a:lstStyle/>
          <a:p>
            <a:r>
              <a:rPr kumimoji="1" lang="en-US" altLang="ja-JP" sz="3200" dirty="0"/>
              <a:t>2.2.2-1</a:t>
            </a:r>
            <a:r>
              <a:rPr kumimoji="1" lang="ja-JP" altLang="en-US" sz="3200" dirty="0"/>
              <a:t>　会議場のレイアウト</a:t>
            </a:r>
            <a:r>
              <a:rPr lang="ja-JP" altLang="en-US" sz="3200" dirty="0"/>
              <a:t>：</a:t>
            </a:r>
            <a:r>
              <a:rPr lang="en-US" altLang="ja-JP" sz="3200" dirty="0"/>
              <a:t>3</a:t>
            </a:r>
            <a:r>
              <a:rPr lang="ja-JP" altLang="en-US" sz="3200" dirty="0"/>
              <a:t>階</a:t>
            </a:r>
            <a:r>
              <a:rPr kumimoji="1" lang="ja-JP" altLang="en-US" sz="3200" dirty="0"/>
              <a:t>（会合）</a:t>
            </a:r>
          </a:p>
        </p:txBody>
      </p:sp>
      <p:sp>
        <p:nvSpPr>
          <p:cNvPr id="4" name="スライド番号プレースホルダー 3">
            <a:extLst>
              <a:ext uri="{FF2B5EF4-FFF2-40B4-BE49-F238E27FC236}">
                <a16:creationId xmlns:a16="http://schemas.microsoft.com/office/drawing/2014/main" id="{713679F9-1B05-EDED-BA8A-D6419975D3A7}"/>
              </a:ext>
            </a:extLst>
          </p:cNvPr>
          <p:cNvSpPr>
            <a:spLocks noGrp="1"/>
          </p:cNvSpPr>
          <p:nvPr>
            <p:ph type="sldNum" sz="quarter" idx="4"/>
          </p:nvPr>
        </p:nvSpPr>
        <p:spPr/>
        <p:txBody>
          <a:bodyPr/>
          <a:lstStyle/>
          <a:p>
            <a:fld id="{45C72FED-0F1C-462E-ABC8-8390B507E2A8}" type="slidenum">
              <a:rPr lang="ja-JP" altLang="en-US" smtClean="0"/>
              <a:pPr/>
              <a:t>12</a:t>
            </a:fld>
            <a:endParaRPr lang="ja-JP" altLang="en-US"/>
          </a:p>
        </p:txBody>
      </p:sp>
      <p:graphicFrame>
        <p:nvGraphicFramePr>
          <p:cNvPr id="8" name="表 7">
            <a:extLst>
              <a:ext uri="{FF2B5EF4-FFF2-40B4-BE49-F238E27FC236}">
                <a16:creationId xmlns:a16="http://schemas.microsoft.com/office/drawing/2014/main" id="{CF737577-36A6-AC0A-E60D-67E84E3B9F53}"/>
              </a:ext>
            </a:extLst>
          </p:cNvPr>
          <p:cNvGraphicFramePr>
            <a:graphicFrameLocks noGrp="1"/>
          </p:cNvGraphicFramePr>
          <p:nvPr>
            <p:extLst>
              <p:ext uri="{D42A27DB-BD31-4B8C-83A1-F6EECF244321}">
                <p14:modId xmlns:p14="http://schemas.microsoft.com/office/powerpoint/2010/main" val="1944461494"/>
              </p:ext>
            </p:extLst>
          </p:nvPr>
        </p:nvGraphicFramePr>
        <p:xfrm>
          <a:off x="170393" y="1166733"/>
          <a:ext cx="4426907" cy="4564380"/>
        </p:xfrm>
        <a:graphic>
          <a:graphicData uri="http://schemas.openxmlformats.org/drawingml/2006/table">
            <a:tbl>
              <a:tblPr firstRow="1" bandRow="1">
                <a:tableStyleId>{5940675A-B579-460E-94D1-54222C63F5DA}</a:tableStyleId>
              </a:tblPr>
              <a:tblGrid>
                <a:gridCol w="831196">
                  <a:extLst>
                    <a:ext uri="{9D8B030D-6E8A-4147-A177-3AD203B41FA5}">
                      <a16:colId xmlns:a16="http://schemas.microsoft.com/office/drawing/2014/main" val="2237573599"/>
                    </a:ext>
                  </a:extLst>
                </a:gridCol>
                <a:gridCol w="3595711">
                  <a:extLst>
                    <a:ext uri="{9D8B030D-6E8A-4147-A177-3AD203B41FA5}">
                      <a16:colId xmlns:a16="http://schemas.microsoft.com/office/drawing/2014/main" val="1680720660"/>
                    </a:ext>
                  </a:extLst>
                </a:gridCol>
              </a:tblGrid>
              <a:tr h="206761">
                <a:tc>
                  <a:txBody>
                    <a:bodyPr/>
                    <a:lstStyle/>
                    <a:p>
                      <a:pPr>
                        <a:spcAft>
                          <a:spcPts val="300"/>
                        </a:spcAft>
                      </a:pPr>
                      <a:r>
                        <a:rPr kumimoji="1" lang="ja-JP" altLang="en-US" sz="1000" b="1" dirty="0"/>
                        <a:t>会場名</a:t>
                      </a:r>
                    </a:p>
                  </a:txBody>
                  <a:tcPr>
                    <a:solidFill>
                      <a:schemeClr val="accent6">
                        <a:lumMod val="20000"/>
                        <a:lumOff val="80000"/>
                      </a:schemeClr>
                    </a:solidFill>
                  </a:tcPr>
                </a:tc>
                <a:tc>
                  <a:txBody>
                    <a:bodyPr/>
                    <a:lstStyle/>
                    <a:p>
                      <a:pPr>
                        <a:spcAft>
                          <a:spcPts val="300"/>
                        </a:spcAft>
                      </a:pPr>
                      <a:r>
                        <a:rPr kumimoji="1" lang="en-US" altLang="ja-JP" sz="1000" dirty="0"/>
                        <a:t>3</a:t>
                      </a:r>
                      <a:r>
                        <a:rPr kumimoji="1" lang="ja-JP" altLang="en-US" sz="1000" dirty="0"/>
                        <a:t>階　大宴会場</a:t>
                      </a:r>
                    </a:p>
                  </a:txBody>
                  <a:tcPr/>
                </a:tc>
                <a:extLst>
                  <a:ext uri="{0D108BD9-81ED-4DB2-BD59-A6C34878D82A}">
                    <a16:rowId xmlns:a16="http://schemas.microsoft.com/office/drawing/2014/main" val="3729159309"/>
                  </a:ext>
                </a:extLst>
              </a:tr>
              <a:tr h="206761">
                <a:tc>
                  <a:txBody>
                    <a:bodyPr/>
                    <a:lstStyle/>
                    <a:p>
                      <a:pPr>
                        <a:spcAft>
                          <a:spcPts val="300"/>
                        </a:spcAft>
                      </a:pPr>
                      <a:r>
                        <a:rPr kumimoji="1" lang="ja-JP" altLang="en-US" sz="1000" b="1" dirty="0"/>
                        <a:t>用途</a:t>
                      </a:r>
                      <a:endParaRPr kumimoji="1" lang="en-US" altLang="ja-JP" sz="1000" b="1" dirty="0"/>
                    </a:p>
                    <a:p>
                      <a:pPr>
                        <a:spcAft>
                          <a:spcPts val="300"/>
                        </a:spcAft>
                      </a:pPr>
                      <a:r>
                        <a:rPr kumimoji="1" lang="en-US" altLang="ja-JP" sz="1000" b="1" dirty="0"/>
                        <a:t> 3</a:t>
                      </a:r>
                      <a:r>
                        <a:rPr kumimoji="1" lang="ja-JP" altLang="en-US" sz="1000" b="1" dirty="0"/>
                        <a:t>パターン</a:t>
                      </a:r>
                    </a:p>
                  </a:txBody>
                  <a:tcPr>
                    <a:solidFill>
                      <a:schemeClr val="accent6">
                        <a:lumMod val="20000"/>
                        <a:lumOff val="80000"/>
                      </a:schemeClr>
                    </a:solidFill>
                  </a:tcPr>
                </a:tc>
                <a:tc>
                  <a:txBody>
                    <a:bodyPr/>
                    <a:lstStyle/>
                    <a:p>
                      <a:pPr>
                        <a:spcAft>
                          <a:spcPts val="300"/>
                        </a:spcAft>
                      </a:pPr>
                      <a:r>
                        <a:rPr kumimoji="1" lang="en-US" altLang="ja-JP" sz="1000" dirty="0"/>
                        <a:t>A. Plenary</a:t>
                      </a:r>
                      <a:r>
                        <a:rPr kumimoji="1" lang="ja-JP" altLang="en-US" sz="1000" dirty="0"/>
                        <a:t>用（全室）</a:t>
                      </a:r>
                      <a:endParaRPr kumimoji="1" lang="en-US" altLang="ja-JP" sz="1000" dirty="0"/>
                    </a:p>
                    <a:p>
                      <a:pPr>
                        <a:spcAft>
                          <a:spcPts val="300"/>
                        </a:spcAft>
                      </a:pPr>
                      <a:r>
                        <a:rPr kumimoji="1" lang="en-US" altLang="ja-JP" sz="1000" dirty="0"/>
                        <a:t>B. WP</a:t>
                      </a:r>
                      <a:r>
                        <a:rPr kumimoji="1" lang="ja-JP" altLang="en-US" sz="1000" dirty="0"/>
                        <a:t>：大沼・洞爺・支笏・風蓮＋</a:t>
                      </a:r>
                      <a:r>
                        <a:rPr kumimoji="1" lang="en-US" altLang="ja-JP" sz="1000" dirty="0"/>
                        <a:t>DG</a:t>
                      </a:r>
                      <a:r>
                        <a:rPr kumimoji="1" lang="ja-JP" altLang="en-US" sz="1000" dirty="0"/>
                        <a:t>②：摩周・屈斜路）</a:t>
                      </a:r>
                      <a:endParaRPr kumimoji="1" lang="en-US" altLang="ja-JP" sz="1000" dirty="0"/>
                    </a:p>
                    <a:p>
                      <a:pPr>
                        <a:spcAft>
                          <a:spcPts val="300"/>
                        </a:spcAft>
                      </a:pPr>
                      <a:r>
                        <a:rPr kumimoji="1" lang="en-US" altLang="ja-JP" sz="1000" dirty="0"/>
                        <a:t>C. DG</a:t>
                      </a:r>
                      <a:r>
                        <a:rPr kumimoji="1" lang="ja-JP" altLang="en-US" sz="1000" dirty="0"/>
                        <a:t>④：大沼・洞爺＋</a:t>
                      </a:r>
                      <a:r>
                        <a:rPr kumimoji="1" lang="en-US" altLang="ja-JP" sz="1000" dirty="0"/>
                        <a:t>DG</a:t>
                      </a:r>
                      <a:r>
                        <a:rPr kumimoji="1" lang="ja-JP" altLang="en-US" sz="1000" dirty="0"/>
                        <a:t>③：支笏・風蓮＋</a:t>
                      </a:r>
                      <a:r>
                        <a:rPr kumimoji="1" lang="en-US" altLang="ja-JP" sz="1000" dirty="0"/>
                        <a:t>DG</a:t>
                      </a:r>
                      <a:r>
                        <a:rPr kumimoji="1" lang="ja-JP" altLang="en-US" sz="1000" dirty="0"/>
                        <a:t>②：摩周・屈斜路</a:t>
                      </a:r>
                      <a:endParaRPr kumimoji="1" lang="en-US" altLang="ja-JP" sz="1000" dirty="0"/>
                    </a:p>
                  </a:txBody>
                  <a:tcPr/>
                </a:tc>
                <a:extLst>
                  <a:ext uri="{0D108BD9-81ED-4DB2-BD59-A6C34878D82A}">
                    <a16:rowId xmlns:a16="http://schemas.microsoft.com/office/drawing/2014/main" val="4270573619"/>
                  </a:ext>
                </a:extLst>
              </a:tr>
              <a:tr h="206761">
                <a:tc>
                  <a:txBody>
                    <a:bodyPr/>
                    <a:lstStyle/>
                    <a:p>
                      <a:pPr>
                        <a:spcAft>
                          <a:spcPts val="300"/>
                        </a:spcAft>
                      </a:pPr>
                      <a:r>
                        <a:rPr kumimoji="1" lang="ja-JP" altLang="en-US" sz="1000" b="1" dirty="0"/>
                        <a:t>座席数</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椅子</a:t>
                      </a:r>
                      <a:r>
                        <a:rPr kumimoji="1" lang="ja-JP" altLang="en-US" sz="1000" b="0" dirty="0">
                          <a:solidFill>
                            <a:schemeClr val="tx1"/>
                          </a:solidFill>
                        </a:rPr>
                        <a:t>：</a:t>
                      </a:r>
                      <a:r>
                        <a:rPr kumimoji="1" lang="en-US" altLang="ja-JP" sz="1000" b="0" dirty="0">
                          <a:solidFill>
                            <a:schemeClr val="tx1"/>
                          </a:solidFill>
                        </a:rPr>
                        <a:t>540</a:t>
                      </a:r>
                      <a:r>
                        <a:rPr kumimoji="1" lang="ja-JP" altLang="en-US" sz="1000" b="0" dirty="0">
                          <a:solidFill>
                            <a:schemeClr val="tx1"/>
                          </a:solidFill>
                        </a:rPr>
                        <a:t>（</a:t>
                      </a:r>
                      <a:r>
                        <a:rPr kumimoji="1" lang="en-US" altLang="ja-JP" sz="1000" b="0" dirty="0">
                          <a:solidFill>
                            <a:schemeClr val="tx1"/>
                          </a:solidFill>
                        </a:rPr>
                        <a:t>540</a:t>
                      </a:r>
                      <a:r>
                        <a:rPr kumimoji="1" lang="ja-JP" altLang="en-US" sz="1000" b="0" dirty="0">
                          <a:solidFill>
                            <a:schemeClr val="tx1"/>
                          </a:solidFill>
                        </a:rPr>
                        <a:t>人以上）</a:t>
                      </a:r>
                    </a:p>
                    <a:p>
                      <a:pPr>
                        <a:spcAft>
                          <a:spcPts val="300"/>
                        </a:spcAft>
                      </a:pPr>
                      <a:r>
                        <a:rPr kumimoji="1" lang="ja-JP" altLang="en-US" sz="1000" dirty="0"/>
                        <a:t>机：？（</a:t>
                      </a:r>
                      <a:r>
                        <a:rPr kumimoji="1" lang="en-US" altLang="ja-JP" sz="1000" dirty="0"/>
                        <a:t>540</a:t>
                      </a:r>
                      <a:r>
                        <a:rPr kumimoji="1" lang="ja-JP" altLang="en-US" sz="1000" dirty="0"/>
                        <a:t>／机のサイズ）　　</a:t>
                      </a:r>
                      <a:r>
                        <a:rPr kumimoji="1" lang="en-US" altLang="ja-JP" sz="1000" dirty="0"/>
                        <a:t>※</a:t>
                      </a:r>
                      <a:r>
                        <a:rPr kumimoji="1" lang="ja-JP" altLang="en-US" sz="1000" dirty="0"/>
                        <a:t>スクール形式</a:t>
                      </a:r>
                      <a:endParaRPr kumimoji="1" lang="en-US" altLang="ja-JP" sz="1000" dirty="0"/>
                    </a:p>
                  </a:txBody>
                  <a:tcPr/>
                </a:tc>
                <a:extLst>
                  <a:ext uri="{0D108BD9-81ED-4DB2-BD59-A6C34878D82A}">
                    <a16:rowId xmlns:a16="http://schemas.microsoft.com/office/drawing/2014/main" val="1773911901"/>
                  </a:ext>
                </a:extLst>
              </a:tr>
              <a:tr h="206761">
                <a:tc>
                  <a:txBody>
                    <a:bodyPr/>
                    <a:lstStyle/>
                    <a:p>
                      <a:pPr>
                        <a:spcAft>
                          <a:spcPts val="300"/>
                        </a:spcAft>
                      </a:pPr>
                      <a:r>
                        <a:rPr kumimoji="1" lang="ja-JP" altLang="en-US" sz="1000" b="1" dirty="0"/>
                        <a:t>会場設備</a:t>
                      </a:r>
                    </a:p>
                  </a:txBody>
                  <a:tcPr>
                    <a:solidFill>
                      <a:schemeClr val="accent6">
                        <a:lumMod val="20000"/>
                        <a:lumOff val="80000"/>
                      </a:schemeClr>
                    </a:solidFill>
                  </a:tcPr>
                </a:tc>
                <a:tc>
                  <a:txBody>
                    <a:bodyPr/>
                    <a:lstStyle/>
                    <a:p>
                      <a:pPr>
                        <a:spcAft>
                          <a:spcPts val="300"/>
                        </a:spcAft>
                      </a:pPr>
                      <a:r>
                        <a:rPr kumimoji="1" lang="ja-JP" altLang="en-US" sz="1000" b="1" u="sng" dirty="0"/>
                        <a:t>上記</a:t>
                      </a:r>
                      <a:r>
                        <a:rPr kumimoji="1" lang="en-US" altLang="ja-JP" sz="1000" b="1" u="sng" dirty="0"/>
                        <a:t>3</a:t>
                      </a:r>
                      <a:r>
                        <a:rPr kumimoji="1" lang="ja-JP" altLang="en-US" sz="1000" b="1" u="sng" dirty="0"/>
                        <a:t>パターンに対応し、それぞれ独立して運営できること</a:t>
                      </a:r>
                      <a:endParaRPr kumimoji="1" lang="en-US" altLang="ja-JP" sz="1000" b="1" u="sng" dirty="0"/>
                    </a:p>
                    <a:p>
                      <a:pPr>
                        <a:spcAft>
                          <a:spcPts val="300"/>
                        </a:spcAft>
                      </a:pPr>
                      <a:r>
                        <a:rPr kumimoji="1" lang="ja-JP" altLang="en-US" sz="1000" dirty="0"/>
                        <a:t>・</a:t>
                      </a:r>
                      <a:r>
                        <a:rPr kumimoji="1" lang="en-US" altLang="ja-JP" sz="1000" dirty="0"/>
                        <a:t>LED</a:t>
                      </a:r>
                      <a:r>
                        <a:rPr kumimoji="1" lang="ja-JP" altLang="en-US" sz="1000" dirty="0"/>
                        <a:t>ビジョン（</a:t>
                      </a:r>
                      <a:r>
                        <a:rPr kumimoji="1" lang="en-US" altLang="ja-JP" sz="1000" dirty="0"/>
                        <a:t>250</a:t>
                      </a:r>
                      <a:r>
                        <a:rPr kumimoji="1" lang="ja-JP" altLang="en-US" sz="1000" dirty="0"/>
                        <a:t>インチ以上）：</a:t>
                      </a:r>
                      <a:r>
                        <a:rPr kumimoji="1" lang="en-US" altLang="ja-JP" sz="1000" dirty="0"/>
                        <a:t>3</a:t>
                      </a:r>
                      <a:r>
                        <a:rPr kumimoji="1" lang="ja-JP" altLang="en-US" sz="1000" dirty="0"/>
                        <a:t>台</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・電源コンセント：</a:t>
                      </a:r>
                      <a:r>
                        <a:rPr kumimoji="1" lang="en-US" altLang="ja-JP" sz="1000" dirty="0"/>
                        <a:t>810</a:t>
                      </a:r>
                      <a:r>
                        <a:rPr kumimoji="1" lang="ja-JP" altLang="en-US" sz="1000" dirty="0"/>
                        <a:t>口（</a:t>
                      </a:r>
                      <a:r>
                        <a:rPr kumimoji="1" lang="en-US" altLang="ja-JP" sz="1000" dirty="0"/>
                        <a:t>1.5</a:t>
                      </a:r>
                      <a:r>
                        <a:rPr kumimoji="1" lang="ja-JP" altLang="en-US" sz="1000" dirty="0"/>
                        <a:t>口／人）</a:t>
                      </a:r>
                      <a:endParaRPr kumimoji="1" lang="en-US" altLang="ja-JP" sz="1000" dirty="0"/>
                    </a:p>
                    <a:p>
                      <a:pPr>
                        <a:spcAft>
                          <a:spcPts val="300"/>
                        </a:spcAft>
                      </a:pPr>
                      <a:r>
                        <a:rPr kumimoji="1" lang="ja-JP" altLang="en-US" sz="1000" dirty="0"/>
                        <a:t>・卓上マイク：</a:t>
                      </a:r>
                      <a:r>
                        <a:rPr kumimoji="1" lang="en-US" altLang="ja-JP" sz="1000" dirty="0"/>
                        <a:t>180</a:t>
                      </a:r>
                      <a:r>
                        <a:rPr kumimoji="1" lang="ja-JP" altLang="en-US" sz="1000" b="0" dirty="0">
                          <a:solidFill>
                            <a:schemeClr val="tx1"/>
                          </a:solidFill>
                        </a:rPr>
                        <a:t>台（</a:t>
                      </a:r>
                      <a:r>
                        <a:rPr kumimoji="1" lang="en-US" altLang="ja-JP" sz="1000" b="0" dirty="0">
                          <a:solidFill>
                            <a:schemeClr val="tx1"/>
                          </a:solidFill>
                        </a:rPr>
                        <a:t>1</a:t>
                      </a:r>
                      <a:r>
                        <a:rPr kumimoji="1" lang="ja-JP" altLang="en-US" sz="1000" b="0" dirty="0">
                          <a:solidFill>
                            <a:schemeClr val="tx1"/>
                          </a:solidFill>
                        </a:rPr>
                        <a:t>台／</a:t>
                      </a:r>
                      <a:r>
                        <a:rPr kumimoji="1" lang="en-US" altLang="ja-JP" sz="1000" b="0" dirty="0">
                          <a:solidFill>
                            <a:schemeClr val="tx1"/>
                          </a:solidFill>
                        </a:rPr>
                        <a:t>3</a:t>
                      </a:r>
                      <a:r>
                        <a:rPr kumimoji="1" lang="ja-JP" altLang="en-US" sz="1000" b="0" dirty="0">
                          <a:solidFill>
                            <a:schemeClr val="tx1"/>
                          </a:solidFill>
                        </a:rPr>
                        <a:t>人）</a:t>
                      </a:r>
                      <a:endParaRPr kumimoji="1" lang="en-US" altLang="ja-JP" sz="1000" b="0" dirty="0">
                        <a:solidFill>
                          <a:schemeClr val="tx1"/>
                        </a:solidFill>
                      </a:endParaRPr>
                    </a:p>
                    <a:p>
                      <a:pPr>
                        <a:spcAft>
                          <a:spcPts val="300"/>
                        </a:spcAft>
                      </a:pPr>
                      <a:r>
                        <a:rPr kumimoji="1" lang="ja-JP" altLang="en-US" sz="1000" b="0" dirty="0">
                          <a:solidFill>
                            <a:schemeClr val="tx1"/>
                          </a:solidFill>
                        </a:rPr>
                        <a:t>・有線マイク：</a:t>
                      </a:r>
                      <a:r>
                        <a:rPr kumimoji="1" lang="en-US" altLang="ja-JP" sz="1000" b="0" dirty="0">
                          <a:solidFill>
                            <a:schemeClr val="tx1"/>
                          </a:solidFill>
                        </a:rPr>
                        <a:t>12</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・無線マイク：</a:t>
                      </a:r>
                      <a:r>
                        <a:rPr kumimoji="1" lang="en-US" altLang="ja-JP" sz="1000" b="0" dirty="0">
                          <a:solidFill>
                            <a:schemeClr val="tx1"/>
                          </a:solidFill>
                        </a:rPr>
                        <a:t>12</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・演台（パターン毎に席数を決める）</a:t>
                      </a:r>
                      <a:endParaRPr kumimoji="1" lang="en-US" altLang="ja-JP" sz="1000" b="0" dirty="0">
                        <a:solidFill>
                          <a:schemeClr val="tx1"/>
                        </a:solidFill>
                      </a:endParaRPr>
                    </a:p>
                  </a:txBody>
                  <a:tcPr/>
                </a:tc>
                <a:extLst>
                  <a:ext uri="{0D108BD9-81ED-4DB2-BD59-A6C34878D82A}">
                    <a16:rowId xmlns:a16="http://schemas.microsoft.com/office/drawing/2014/main" val="3188630509"/>
                  </a:ext>
                </a:extLst>
              </a:tr>
              <a:tr h="206761">
                <a:tc>
                  <a:txBody>
                    <a:bodyPr/>
                    <a:lstStyle/>
                    <a:p>
                      <a:pPr>
                        <a:spcAft>
                          <a:spcPts val="300"/>
                        </a:spcAft>
                      </a:pPr>
                      <a:r>
                        <a:rPr kumimoji="1" lang="en-US" altLang="ja-JP" sz="1000" b="1" dirty="0"/>
                        <a:t>ICT</a:t>
                      </a:r>
                      <a:r>
                        <a:rPr kumimoji="1" lang="ja-JP" altLang="en-US" sz="1000" b="1" dirty="0"/>
                        <a:t>設備</a:t>
                      </a:r>
                    </a:p>
                  </a:txBody>
                  <a:tcPr>
                    <a:solidFill>
                      <a:schemeClr val="accent6">
                        <a:lumMod val="20000"/>
                        <a:lumOff val="80000"/>
                      </a:schemeClr>
                    </a:solidFill>
                  </a:tcPr>
                </a:tc>
                <a:tc>
                  <a:txBody>
                    <a:bodyPr/>
                    <a:lstStyle/>
                    <a:p>
                      <a:pPr>
                        <a:spcAft>
                          <a:spcPts val="300"/>
                        </a:spcAft>
                      </a:pPr>
                      <a:r>
                        <a:rPr kumimoji="1" lang="ja-JP" altLang="en-US" sz="1000" dirty="0"/>
                        <a:t>・議長用の返しモニター：</a:t>
                      </a:r>
                      <a:r>
                        <a:rPr kumimoji="1" lang="en-US" altLang="ja-JP" sz="1000" dirty="0"/>
                        <a:t>3</a:t>
                      </a:r>
                      <a:r>
                        <a:rPr kumimoji="1" lang="ja-JP" altLang="en-US" sz="1000" dirty="0"/>
                        <a:t>台</a:t>
                      </a:r>
                      <a:endParaRPr kumimoji="1" lang="en-US" altLang="ja-JP" sz="1000" dirty="0"/>
                    </a:p>
                    <a:p>
                      <a:pPr>
                        <a:spcAft>
                          <a:spcPts val="300"/>
                        </a:spcAft>
                      </a:pPr>
                      <a:r>
                        <a:rPr kumimoji="1" lang="ja-JP" altLang="en-US" sz="1000" dirty="0"/>
                        <a:t>・議長用の拡張ディスプレイ：</a:t>
                      </a:r>
                      <a:r>
                        <a:rPr kumimoji="1" lang="en-US" altLang="ja-JP" sz="1000" dirty="0"/>
                        <a:t>3</a:t>
                      </a:r>
                      <a:r>
                        <a:rPr kumimoji="1" lang="ja-JP" altLang="en-US" sz="1000" dirty="0"/>
                        <a:t>台？</a:t>
                      </a:r>
                      <a:endParaRPr kumimoji="1" lang="en-US" altLang="ja-JP" sz="1000" dirty="0"/>
                    </a:p>
                    <a:p>
                      <a:pPr>
                        <a:spcAft>
                          <a:spcPts val="300"/>
                        </a:spcAft>
                      </a:pPr>
                      <a:r>
                        <a:rPr kumimoji="1" lang="ja-JP" altLang="en-US" sz="1000" dirty="0"/>
                        <a:t>・ノート</a:t>
                      </a:r>
                      <a:r>
                        <a:rPr kumimoji="1" lang="en-US" altLang="ja-JP" sz="1000" dirty="0"/>
                        <a:t>PC</a:t>
                      </a:r>
                      <a:r>
                        <a:rPr kumimoji="1" lang="ja-JP" altLang="en-US" sz="1000" dirty="0"/>
                        <a:t>：</a:t>
                      </a:r>
                      <a:r>
                        <a:rPr kumimoji="1" lang="en-US" altLang="ja-JP" sz="1000" dirty="0"/>
                        <a:t>3</a:t>
                      </a:r>
                      <a:r>
                        <a:rPr kumimoji="1" lang="ja-JP" altLang="en-US" sz="1000" dirty="0"/>
                        <a:t>台？　演台に設置</a:t>
                      </a:r>
                      <a:endParaRPr kumimoji="1" lang="en-US" altLang="ja-JP" sz="1000" dirty="0"/>
                    </a:p>
                  </a:txBody>
                  <a:tcPr/>
                </a:tc>
                <a:extLst>
                  <a:ext uri="{0D108BD9-81ED-4DB2-BD59-A6C34878D82A}">
                    <a16:rowId xmlns:a16="http://schemas.microsoft.com/office/drawing/2014/main" val="436978041"/>
                  </a:ext>
                </a:extLst>
              </a:tr>
              <a:tr h="206761">
                <a:tc>
                  <a:txBody>
                    <a:bodyPr/>
                    <a:lstStyle/>
                    <a:p>
                      <a:pPr>
                        <a:spcAft>
                          <a:spcPts val="300"/>
                        </a:spcAft>
                      </a:pPr>
                      <a:r>
                        <a:rPr kumimoji="1" lang="en-US" altLang="ja-JP" sz="1000" b="1" dirty="0"/>
                        <a:t>ZOOM</a:t>
                      </a:r>
                      <a:r>
                        <a:rPr kumimoji="1" lang="ja-JP" altLang="en-US" sz="1000" b="1" dirty="0"/>
                        <a:t>関連</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・スイッチャー：</a:t>
                      </a:r>
                      <a:r>
                        <a:rPr kumimoji="1" lang="en-US" altLang="ja-JP" sz="1000" dirty="0"/>
                        <a:t>3</a:t>
                      </a:r>
                      <a:r>
                        <a:rPr kumimoji="1" lang="ja-JP" altLang="en-US" sz="1000" dirty="0"/>
                        <a:t>パターン全てに対応できること</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・ハイブリッド会議支援要員を配置（要英会話）</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・映像カメラ：</a:t>
                      </a:r>
                      <a:r>
                        <a:rPr kumimoji="1" lang="en-US" altLang="ja-JP" sz="1000" dirty="0"/>
                        <a:t>6</a:t>
                      </a:r>
                      <a:r>
                        <a:rPr kumimoji="1" lang="ja-JP" altLang="en-US" sz="1000" dirty="0"/>
                        <a:t>台　各部屋に</a:t>
                      </a:r>
                      <a:r>
                        <a:rPr kumimoji="1" lang="en-US" altLang="ja-JP" sz="1000" dirty="0"/>
                        <a:t>2</a:t>
                      </a:r>
                      <a:r>
                        <a:rPr kumimoji="1" lang="ja-JP" altLang="en-US" sz="1000" dirty="0"/>
                        <a:t>台（会議室前後）</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・発言者を</a:t>
                      </a:r>
                      <a:r>
                        <a:rPr kumimoji="1" lang="en-US" altLang="ja-JP" sz="1000" dirty="0"/>
                        <a:t>Zoom</a:t>
                      </a:r>
                      <a:r>
                        <a:rPr kumimoji="1" lang="ja-JP" altLang="en-US" sz="1000" dirty="0"/>
                        <a:t>に投影できるよう人員を配置</a:t>
                      </a:r>
                      <a:endParaRPr kumimoji="1" lang="en-US" altLang="ja-JP" sz="1000" dirty="0"/>
                    </a:p>
                  </a:txBody>
                  <a:tcPr/>
                </a:tc>
                <a:extLst>
                  <a:ext uri="{0D108BD9-81ED-4DB2-BD59-A6C34878D82A}">
                    <a16:rowId xmlns:a16="http://schemas.microsoft.com/office/drawing/2014/main" val="2453464677"/>
                  </a:ext>
                </a:extLst>
              </a:tr>
              <a:tr h="206761">
                <a:tc>
                  <a:txBody>
                    <a:bodyPr/>
                    <a:lstStyle/>
                    <a:p>
                      <a:pPr>
                        <a:spcAft>
                          <a:spcPts val="300"/>
                        </a:spcAft>
                      </a:pPr>
                      <a:r>
                        <a:rPr kumimoji="1" lang="ja-JP" altLang="en-US" sz="1000" b="1" dirty="0"/>
                        <a:t>その他</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日本国国旗及びポール</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en-US" altLang="ja-JP" sz="1000" dirty="0"/>
                        <a:t>APT</a:t>
                      </a:r>
                      <a:r>
                        <a:rPr kumimoji="1" lang="ja-JP" altLang="en-US" sz="1000" dirty="0"/>
                        <a:t>旗及びポール</a:t>
                      </a:r>
                      <a:endParaRPr kumimoji="1" lang="en-US" altLang="ja-JP" sz="1000" dirty="0"/>
                    </a:p>
                  </a:txBody>
                  <a:tcPr/>
                </a:tc>
                <a:extLst>
                  <a:ext uri="{0D108BD9-81ED-4DB2-BD59-A6C34878D82A}">
                    <a16:rowId xmlns:a16="http://schemas.microsoft.com/office/drawing/2014/main" val="2500802958"/>
                  </a:ext>
                </a:extLst>
              </a:tr>
            </a:tbl>
          </a:graphicData>
        </a:graphic>
      </p:graphicFrame>
      <p:grpSp>
        <p:nvGrpSpPr>
          <p:cNvPr id="18" name="グループ化 17">
            <a:extLst>
              <a:ext uri="{FF2B5EF4-FFF2-40B4-BE49-F238E27FC236}">
                <a16:creationId xmlns:a16="http://schemas.microsoft.com/office/drawing/2014/main" id="{446B8C2C-684C-58A3-724D-5A6D56919784}"/>
              </a:ext>
            </a:extLst>
          </p:cNvPr>
          <p:cNvGrpSpPr/>
          <p:nvPr/>
        </p:nvGrpSpPr>
        <p:grpSpPr>
          <a:xfrm>
            <a:off x="4912242" y="1005366"/>
            <a:ext cx="7109364" cy="3981304"/>
            <a:chOff x="4369981" y="1005366"/>
            <a:chExt cx="7651625" cy="4286848"/>
          </a:xfrm>
        </p:grpSpPr>
        <p:pic>
          <p:nvPicPr>
            <p:cNvPr id="5" name="図 4">
              <a:extLst>
                <a:ext uri="{FF2B5EF4-FFF2-40B4-BE49-F238E27FC236}">
                  <a16:creationId xmlns:a16="http://schemas.microsoft.com/office/drawing/2014/main" id="{04BD36E2-A863-4F34-9FFC-AFECF012E272}"/>
                </a:ext>
              </a:extLst>
            </p:cNvPr>
            <p:cNvPicPr>
              <a:picLocks noChangeAspect="1"/>
            </p:cNvPicPr>
            <p:nvPr/>
          </p:nvPicPr>
          <p:blipFill>
            <a:blip r:embed="rId2"/>
            <a:stretch>
              <a:fillRect/>
            </a:stretch>
          </p:blipFill>
          <p:spPr>
            <a:xfrm>
              <a:off x="4524385" y="1005366"/>
              <a:ext cx="7497221" cy="4286848"/>
            </a:xfrm>
            <a:prstGeom prst="rect">
              <a:avLst/>
            </a:prstGeom>
          </p:spPr>
        </p:pic>
        <p:sp>
          <p:nvSpPr>
            <p:cNvPr id="7" name="正方形/長方形 6">
              <a:extLst>
                <a:ext uri="{FF2B5EF4-FFF2-40B4-BE49-F238E27FC236}">
                  <a16:creationId xmlns:a16="http://schemas.microsoft.com/office/drawing/2014/main" id="{9778A8AF-2357-8379-19D1-ECABBBA6F930}"/>
                </a:ext>
              </a:extLst>
            </p:cNvPr>
            <p:cNvSpPr/>
            <p:nvPr/>
          </p:nvSpPr>
          <p:spPr>
            <a:xfrm>
              <a:off x="9494875" y="1166733"/>
              <a:ext cx="2243470" cy="2884272"/>
            </a:xfrm>
            <a:prstGeom prst="rect">
              <a:avLst/>
            </a:prstGeom>
            <a:noFill/>
            <a:ln w="28575">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AC938DC-85CA-80AE-F7FD-DDF1EFAC6964}"/>
                </a:ext>
              </a:extLst>
            </p:cNvPr>
            <p:cNvSpPr/>
            <p:nvPr/>
          </p:nvSpPr>
          <p:spPr>
            <a:xfrm>
              <a:off x="4369981" y="1005366"/>
              <a:ext cx="7575194" cy="321576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26E18C2-EE62-6C2A-9B8C-124122AA2091}"/>
                </a:ext>
              </a:extLst>
            </p:cNvPr>
            <p:cNvSpPr/>
            <p:nvPr/>
          </p:nvSpPr>
          <p:spPr>
            <a:xfrm>
              <a:off x="4471219" y="1166733"/>
              <a:ext cx="4894059" cy="2884272"/>
            </a:xfrm>
            <a:prstGeom prst="rect">
              <a:avLst/>
            </a:prstGeom>
            <a:noFill/>
            <a:ln w="28575">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287602D1-E270-B63D-D7DF-5F642DBBA96F}"/>
                </a:ext>
              </a:extLst>
            </p:cNvPr>
            <p:cNvSpPr txBox="1"/>
            <p:nvPr/>
          </p:nvSpPr>
          <p:spPr>
            <a:xfrm>
              <a:off x="7717059" y="4194554"/>
              <a:ext cx="1278771" cy="364536"/>
            </a:xfrm>
            <a:prstGeom prst="rect">
              <a:avLst/>
            </a:prstGeom>
            <a:solidFill>
              <a:srgbClr val="FFFFFF">
                <a:alpha val="69804"/>
              </a:srgbClr>
            </a:solidFill>
          </p:spPr>
          <p:txBody>
            <a:bodyPr wrap="none" rtlCol="0">
              <a:spAutoFit/>
            </a:bodyPr>
            <a:lstStyle/>
            <a:p>
              <a:r>
                <a:rPr lang="en-US" altLang="ja-JP" sz="1600" b="1" dirty="0">
                  <a:solidFill>
                    <a:srgbClr val="FF0000"/>
                  </a:solidFill>
                </a:rPr>
                <a:t>A.</a:t>
              </a:r>
              <a:r>
                <a:rPr lang="ja-JP" altLang="en-US" sz="1600" b="1" dirty="0">
                  <a:solidFill>
                    <a:srgbClr val="FF0000"/>
                  </a:solidFill>
                </a:rPr>
                <a:t> </a:t>
              </a:r>
              <a:r>
                <a:rPr kumimoji="1" lang="en-US" altLang="ja-JP" sz="1600" b="1" dirty="0">
                  <a:solidFill>
                    <a:srgbClr val="FF0000"/>
                  </a:solidFill>
                </a:rPr>
                <a:t>Plenary</a:t>
              </a:r>
              <a:endParaRPr kumimoji="1" lang="ja-JP" altLang="en-US" sz="1600" b="1" dirty="0">
                <a:solidFill>
                  <a:srgbClr val="FF0000"/>
                </a:solidFill>
              </a:endParaRPr>
            </a:p>
          </p:txBody>
        </p:sp>
        <p:sp>
          <p:nvSpPr>
            <p:cNvPr id="12" name="正方形/長方形 11">
              <a:extLst>
                <a:ext uri="{FF2B5EF4-FFF2-40B4-BE49-F238E27FC236}">
                  <a16:creationId xmlns:a16="http://schemas.microsoft.com/office/drawing/2014/main" id="{E0470460-05B0-DD7F-9390-99369F0BD497}"/>
                </a:ext>
              </a:extLst>
            </p:cNvPr>
            <p:cNvSpPr/>
            <p:nvPr/>
          </p:nvSpPr>
          <p:spPr>
            <a:xfrm>
              <a:off x="4623620" y="1236921"/>
              <a:ext cx="2330074" cy="2675860"/>
            </a:xfrm>
            <a:prstGeom prst="rect">
              <a:avLst/>
            </a:prstGeom>
            <a:noFill/>
            <a:ln w="19050">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9B07721D-1FD5-987D-1402-489CC7415458}"/>
                </a:ext>
              </a:extLst>
            </p:cNvPr>
            <p:cNvSpPr/>
            <p:nvPr/>
          </p:nvSpPr>
          <p:spPr>
            <a:xfrm>
              <a:off x="7108097" y="1236921"/>
              <a:ext cx="2179947" cy="2675860"/>
            </a:xfrm>
            <a:prstGeom prst="rect">
              <a:avLst/>
            </a:prstGeom>
            <a:noFill/>
            <a:ln w="19050">
              <a:solidFill>
                <a:srgbClr val="00B05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0DCC9931-A6D2-F3E7-F146-B782B200197F}"/>
                </a:ext>
              </a:extLst>
            </p:cNvPr>
            <p:cNvSpPr txBox="1"/>
            <p:nvPr/>
          </p:nvSpPr>
          <p:spPr>
            <a:xfrm>
              <a:off x="6605125" y="1192423"/>
              <a:ext cx="837101" cy="364536"/>
            </a:xfrm>
            <a:prstGeom prst="rect">
              <a:avLst/>
            </a:prstGeom>
            <a:solidFill>
              <a:srgbClr val="FFFFFF">
                <a:alpha val="69804"/>
              </a:srgbClr>
            </a:solidFill>
          </p:spPr>
          <p:txBody>
            <a:bodyPr wrap="none" rtlCol="0">
              <a:spAutoFit/>
            </a:bodyPr>
            <a:lstStyle/>
            <a:p>
              <a:r>
                <a:rPr kumimoji="1" lang="en-US" altLang="ja-JP" sz="1600" b="1" dirty="0">
                  <a:solidFill>
                    <a:srgbClr val="0070C0"/>
                  </a:solidFill>
                </a:rPr>
                <a:t>B. WP</a:t>
              </a:r>
              <a:endParaRPr kumimoji="1" lang="ja-JP" altLang="en-US" sz="1600" b="1" dirty="0">
                <a:solidFill>
                  <a:srgbClr val="0070C0"/>
                </a:solidFill>
              </a:endParaRPr>
            </a:p>
          </p:txBody>
        </p:sp>
        <p:sp>
          <p:nvSpPr>
            <p:cNvPr id="15" name="テキスト ボックス 14">
              <a:extLst>
                <a:ext uri="{FF2B5EF4-FFF2-40B4-BE49-F238E27FC236}">
                  <a16:creationId xmlns:a16="http://schemas.microsoft.com/office/drawing/2014/main" id="{CAD11093-391B-DB71-8360-BE13A6884BC6}"/>
                </a:ext>
              </a:extLst>
            </p:cNvPr>
            <p:cNvSpPr txBox="1"/>
            <p:nvPr/>
          </p:nvSpPr>
          <p:spPr>
            <a:xfrm>
              <a:off x="10148074" y="1166733"/>
              <a:ext cx="1035508" cy="364536"/>
            </a:xfrm>
            <a:prstGeom prst="rect">
              <a:avLst/>
            </a:prstGeom>
            <a:solidFill>
              <a:srgbClr val="FFFFFF">
                <a:alpha val="69804"/>
              </a:srgbClr>
            </a:solidFill>
          </p:spPr>
          <p:txBody>
            <a:bodyPr wrap="none" rtlCol="0">
              <a:spAutoFit/>
            </a:bodyPr>
            <a:lstStyle/>
            <a:p>
              <a:r>
                <a:rPr kumimoji="1" lang="en-US" altLang="ja-JP" sz="1600" b="1" dirty="0">
                  <a:solidFill>
                    <a:srgbClr val="0070C0"/>
                  </a:solidFill>
                </a:rPr>
                <a:t>B. DG</a:t>
              </a:r>
              <a:r>
                <a:rPr kumimoji="1" lang="ja-JP" altLang="en-US" sz="1600" b="1" dirty="0">
                  <a:solidFill>
                    <a:srgbClr val="0070C0"/>
                  </a:solidFill>
                </a:rPr>
                <a:t>②</a:t>
              </a:r>
            </a:p>
          </p:txBody>
        </p:sp>
        <p:sp>
          <p:nvSpPr>
            <p:cNvPr id="16" name="テキスト ボックス 15">
              <a:extLst>
                <a:ext uri="{FF2B5EF4-FFF2-40B4-BE49-F238E27FC236}">
                  <a16:creationId xmlns:a16="http://schemas.microsoft.com/office/drawing/2014/main" id="{E4F1C95C-D210-D439-F78B-4E477F69D407}"/>
                </a:ext>
              </a:extLst>
            </p:cNvPr>
            <p:cNvSpPr txBox="1"/>
            <p:nvPr/>
          </p:nvSpPr>
          <p:spPr>
            <a:xfrm>
              <a:off x="7838691" y="1194389"/>
              <a:ext cx="1035508" cy="364536"/>
            </a:xfrm>
            <a:prstGeom prst="rect">
              <a:avLst/>
            </a:prstGeom>
            <a:solidFill>
              <a:srgbClr val="FFFFFF">
                <a:alpha val="69804"/>
              </a:srgbClr>
            </a:solidFill>
          </p:spPr>
          <p:txBody>
            <a:bodyPr wrap="none" rtlCol="0">
              <a:spAutoFit/>
            </a:bodyPr>
            <a:lstStyle/>
            <a:p>
              <a:r>
                <a:rPr kumimoji="1" lang="en-US" altLang="ja-JP" sz="1600" b="1" dirty="0">
                  <a:solidFill>
                    <a:srgbClr val="00B050"/>
                  </a:solidFill>
                </a:rPr>
                <a:t>C. DG</a:t>
              </a:r>
              <a:r>
                <a:rPr kumimoji="1" lang="ja-JP" altLang="en-US" sz="1600" b="1" dirty="0">
                  <a:solidFill>
                    <a:srgbClr val="00B050"/>
                  </a:solidFill>
                </a:rPr>
                <a:t>③</a:t>
              </a:r>
            </a:p>
          </p:txBody>
        </p:sp>
        <p:sp>
          <p:nvSpPr>
            <p:cNvPr id="17" name="テキスト ボックス 16">
              <a:extLst>
                <a:ext uri="{FF2B5EF4-FFF2-40B4-BE49-F238E27FC236}">
                  <a16:creationId xmlns:a16="http://schemas.microsoft.com/office/drawing/2014/main" id="{D4FB4F42-49EB-DDBC-6C1A-6366B3256D60}"/>
                </a:ext>
              </a:extLst>
            </p:cNvPr>
            <p:cNvSpPr txBox="1"/>
            <p:nvPr/>
          </p:nvSpPr>
          <p:spPr>
            <a:xfrm>
              <a:off x="5337754" y="1227232"/>
              <a:ext cx="1035508" cy="364536"/>
            </a:xfrm>
            <a:prstGeom prst="rect">
              <a:avLst/>
            </a:prstGeom>
            <a:solidFill>
              <a:srgbClr val="FFFFFF">
                <a:alpha val="69804"/>
              </a:srgbClr>
            </a:solidFill>
          </p:spPr>
          <p:txBody>
            <a:bodyPr wrap="none" rtlCol="0">
              <a:spAutoFit/>
            </a:bodyPr>
            <a:lstStyle/>
            <a:p>
              <a:r>
                <a:rPr kumimoji="1" lang="en-US" altLang="ja-JP" sz="1600" b="1" dirty="0">
                  <a:solidFill>
                    <a:srgbClr val="00B050"/>
                  </a:solidFill>
                </a:rPr>
                <a:t>C. DG</a:t>
              </a:r>
              <a:r>
                <a:rPr kumimoji="1" lang="ja-JP" altLang="en-US" sz="1600" b="1" dirty="0">
                  <a:solidFill>
                    <a:srgbClr val="00B050"/>
                  </a:solidFill>
                </a:rPr>
                <a:t>④</a:t>
              </a:r>
            </a:p>
          </p:txBody>
        </p:sp>
      </p:grpSp>
      <p:pic>
        <p:nvPicPr>
          <p:cNvPr id="6" name="図 5">
            <a:extLst>
              <a:ext uri="{FF2B5EF4-FFF2-40B4-BE49-F238E27FC236}">
                <a16:creationId xmlns:a16="http://schemas.microsoft.com/office/drawing/2014/main" id="{FDBD4E01-59D3-699E-793F-0BC4B54AB9FE}"/>
              </a:ext>
            </a:extLst>
          </p:cNvPr>
          <p:cNvPicPr>
            <a:picLocks noChangeAspect="1"/>
          </p:cNvPicPr>
          <p:nvPr/>
        </p:nvPicPr>
        <p:blipFill>
          <a:blip r:embed="rId3"/>
          <a:stretch>
            <a:fillRect/>
          </a:stretch>
        </p:blipFill>
        <p:spPr>
          <a:xfrm>
            <a:off x="5006305" y="4995668"/>
            <a:ext cx="3314700" cy="1544899"/>
          </a:xfrm>
          <a:prstGeom prst="rect">
            <a:avLst/>
          </a:prstGeom>
        </p:spPr>
      </p:pic>
      <p:pic>
        <p:nvPicPr>
          <p:cNvPr id="20" name="図 19">
            <a:extLst>
              <a:ext uri="{FF2B5EF4-FFF2-40B4-BE49-F238E27FC236}">
                <a16:creationId xmlns:a16="http://schemas.microsoft.com/office/drawing/2014/main" id="{7111892A-04D0-14D8-3BEB-4D918F96E583}"/>
              </a:ext>
            </a:extLst>
          </p:cNvPr>
          <p:cNvPicPr>
            <a:picLocks noChangeAspect="1"/>
          </p:cNvPicPr>
          <p:nvPr/>
        </p:nvPicPr>
        <p:blipFill>
          <a:blip r:embed="rId4"/>
          <a:stretch>
            <a:fillRect/>
          </a:stretch>
        </p:blipFill>
        <p:spPr>
          <a:xfrm>
            <a:off x="8464467" y="4986670"/>
            <a:ext cx="3293952" cy="1536262"/>
          </a:xfrm>
          <a:prstGeom prst="rect">
            <a:avLst/>
          </a:prstGeom>
        </p:spPr>
      </p:pic>
      <p:sp>
        <p:nvSpPr>
          <p:cNvPr id="21" name="四角形: 角を丸くする 20">
            <a:extLst>
              <a:ext uri="{FF2B5EF4-FFF2-40B4-BE49-F238E27FC236}">
                <a16:creationId xmlns:a16="http://schemas.microsoft.com/office/drawing/2014/main" id="{3E4B218E-3A81-1D16-C720-5CB83B47EFCE}"/>
              </a:ext>
            </a:extLst>
          </p:cNvPr>
          <p:cNvSpPr/>
          <p:nvPr/>
        </p:nvSpPr>
        <p:spPr>
          <a:xfrm>
            <a:off x="5368566" y="5083664"/>
            <a:ext cx="923925" cy="24765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rPr>
              <a:t>演台側</a:t>
            </a:r>
            <a:endParaRPr kumimoji="1" lang="ja-JP" altLang="en-US" sz="1200" b="1" dirty="0">
              <a:solidFill>
                <a:schemeClr val="tx1"/>
              </a:solidFill>
            </a:endParaRPr>
          </a:p>
        </p:txBody>
      </p:sp>
      <p:sp>
        <p:nvSpPr>
          <p:cNvPr id="22" name="四角形: 角を丸くする 21">
            <a:extLst>
              <a:ext uri="{FF2B5EF4-FFF2-40B4-BE49-F238E27FC236}">
                <a16:creationId xmlns:a16="http://schemas.microsoft.com/office/drawing/2014/main" id="{49D1900E-C978-6568-EE1D-59AE65F94284}"/>
              </a:ext>
            </a:extLst>
          </p:cNvPr>
          <p:cNvSpPr/>
          <p:nvPr/>
        </p:nvSpPr>
        <p:spPr>
          <a:xfrm>
            <a:off x="8873299" y="5083664"/>
            <a:ext cx="923925" cy="24765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rPr>
              <a:t>入口側</a:t>
            </a:r>
            <a:endParaRPr kumimoji="1" lang="ja-JP" altLang="en-US" sz="1200" b="1" dirty="0">
              <a:solidFill>
                <a:schemeClr val="tx1"/>
              </a:solidFill>
            </a:endParaRPr>
          </a:p>
        </p:txBody>
      </p:sp>
    </p:spTree>
    <p:extLst>
      <p:ext uri="{BB962C8B-B14F-4D97-AF65-F5344CB8AC3E}">
        <p14:creationId xmlns:p14="http://schemas.microsoft.com/office/powerpoint/2010/main" val="2271339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13A44-7587-641F-2D62-25DDDEA6C5F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B268A6E-523D-3C5B-B7A8-841CB0B0D1F5}"/>
              </a:ext>
            </a:extLst>
          </p:cNvPr>
          <p:cNvSpPr>
            <a:spLocks noGrp="1"/>
          </p:cNvSpPr>
          <p:nvPr>
            <p:ph type="title"/>
          </p:nvPr>
        </p:nvSpPr>
        <p:spPr/>
        <p:txBody>
          <a:bodyPr/>
          <a:lstStyle/>
          <a:p>
            <a:r>
              <a:rPr kumimoji="1" lang="en-US" altLang="ja-JP" sz="3200" dirty="0"/>
              <a:t>2.2.2-2</a:t>
            </a:r>
            <a:r>
              <a:rPr kumimoji="1" lang="ja-JP" altLang="en-US" sz="3200" dirty="0"/>
              <a:t>　会議場のレイアウト</a:t>
            </a:r>
            <a:r>
              <a:rPr lang="ja-JP" altLang="en-US" sz="3200" dirty="0"/>
              <a:t>：</a:t>
            </a:r>
            <a:r>
              <a:rPr lang="en-US" altLang="ja-JP" sz="3200" dirty="0"/>
              <a:t>5</a:t>
            </a:r>
            <a:r>
              <a:rPr lang="ja-JP" altLang="en-US" sz="3200" dirty="0"/>
              <a:t>階</a:t>
            </a:r>
            <a:r>
              <a:rPr kumimoji="1" lang="ja-JP" altLang="en-US" sz="3200" dirty="0"/>
              <a:t>（会合）</a:t>
            </a:r>
          </a:p>
        </p:txBody>
      </p:sp>
      <p:sp>
        <p:nvSpPr>
          <p:cNvPr id="4" name="スライド番号プレースホルダー 3">
            <a:extLst>
              <a:ext uri="{FF2B5EF4-FFF2-40B4-BE49-F238E27FC236}">
                <a16:creationId xmlns:a16="http://schemas.microsoft.com/office/drawing/2014/main" id="{19AE9735-BD40-2E59-2CFD-D997B61869F3}"/>
              </a:ext>
            </a:extLst>
          </p:cNvPr>
          <p:cNvSpPr>
            <a:spLocks noGrp="1"/>
          </p:cNvSpPr>
          <p:nvPr>
            <p:ph type="sldNum" sz="quarter" idx="4"/>
          </p:nvPr>
        </p:nvSpPr>
        <p:spPr/>
        <p:txBody>
          <a:bodyPr/>
          <a:lstStyle/>
          <a:p>
            <a:fld id="{45C72FED-0F1C-462E-ABC8-8390B507E2A8}" type="slidenum">
              <a:rPr lang="ja-JP" altLang="en-US" smtClean="0"/>
              <a:pPr/>
              <a:t>13</a:t>
            </a:fld>
            <a:endParaRPr lang="ja-JP" altLang="en-US"/>
          </a:p>
        </p:txBody>
      </p:sp>
      <p:graphicFrame>
        <p:nvGraphicFramePr>
          <p:cNvPr id="8" name="表 7">
            <a:extLst>
              <a:ext uri="{FF2B5EF4-FFF2-40B4-BE49-F238E27FC236}">
                <a16:creationId xmlns:a16="http://schemas.microsoft.com/office/drawing/2014/main" id="{F49A791D-95D3-2C19-0FB9-C1352FE21995}"/>
              </a:ext>
            </a:extLst>
          </p:cNvPr>
          <p:cNvGraphicFramePr>
            <a:graphicFrameLocks noGrp="1"/>
          </p:cNvGraphicFramePr>
          <p:nvPr>
            <p:extLst>
              <p:ext uri="{D42A27DB-BD31-4B8C-83A1-F6EECF244321}">
                <p14:modId xmlns:p14="http://schemas.microsoft.com/office/powerpoint/2010/main" val="946113923"/>
              </p:ext>
            </p:extLst>
          </p:nvPr>
        </p:nvGraphicFramePr>
        <p:xfrm>
          <a:off x="170393" y="1166733"/>
          <a:ext cx="4426907" cy="3421380"/>
        </p:xfrm>
        <a:graphic>
          <a:graphicData uri="http://schemas.openxmlformats.org/drawingml/2006/table">
            <a:tbl>
              <a:tblPr firstRow="1" bandRow="1">
                <a:tableStyleId>{5940675A-B579-460E-94D1-54222C63F5DA}</a:tableStyleId>
              </a:tblPr>
              <a:tblGrid>
                <a:gridCol w="831196">
                  <a:extLst>
                    <a:ext uri="{9D8B030D-6E8A-4147-A177-3AD203B41FA5}">
                      <a16:colId xmlns:a16="http://schemas.microsoft.com/office/drawing/2014/main" val="2237573599"/>
                    </a:ext>
                  </a:extLst>
                </a:gridCol>
                <a:gridCol w="3595711">
                  <a:extLst>
                    <a:ext uri="{9D8B030D-6E8A-4147-A177-3AD203B41FA5}">
                      <a16:colId xmlns:a16="http://schemas.microsoft.com/office/drawing/2014/main" val="1680720660"/>
                    </a:ext>
                  </a:extLst>
                </a:gridCol>
              </a:tblGrid>
              <a:tr h="206761">
                <a:tc>
                  <a:txBody>
                    <a:bodyPr/>
                    <a:lstStyle/>
                    <a:p>
                      <a:pPr>
                        <a:spcAft>
                          <a:spcPts val="300"/>
                        </a:spcAft>
                      </a:pPr>
                      <a:r>
                        <a:rPr kumimoji="1" lang="ja-JP" altLang="en-US" sz="1000" b="1" dirty="0"/>
                        <a:t>会場名</a:t>
                      </a:r>
                    </a:p>
                  </a:txBody>
                  <a:tcPr>
                    <a:solidFill>
                      <a:schemeClr val="accent6">
                        <a:lumMod val="20000"/>
                        <a:lumOff val="80000"/>
                      </a:schemeClr>
                    </a:solidFill>
                  </a:tcPr>
                </a:tc>
                <a:tc>
                  <a:txBody>
                    <a:bodyPr/>
                    <a:lstStyle/>
                    <a:p>
                      <a:pPr>
                        <a:spcAft>
                          <a:spcPts val="300"/>
                        </a:spcAft>
                      </a:pPr>
                      <a:r>
                        <a:rPr kumimoji="1" lang="en-US" altLang="ja-JP" sz="1000" dirty="0"/>
                        <a:t>5</a:t>
                      </a:r>
                      <a:r>
                        <a:rPr kumimoji="1" lang="ja-JP" altLang="en-US" sz="1000" dirty="0"/>
                        <a:t>階　中宴会場　北斗、北彩</a:t>
                      </a:r>
                    </a:p>
                  </a:txBody>
                  <a:tcPr/>
                </a:tc>
                <a:extLst>
                  <a:ext uri="{0D108BD9-81ED-4DB2-BD59-A6C34878D82A}">
                    <a16:rowId xmlns:a16="http://schemas.microsoft.com/office/drawing/2014/main" val="3729159309"/>
                  </a:ext>
                </a:extLst>
              </a:tr>
              <a:tr h="206761">
                <a:tc>
                  <a:txBody>
                    <a:bodyPr/>
                    <a:lstStyle/>
                    <a:p>
                      <a:pPr>
                        <a:spcAft>
                          <a:spcPts val="300"/>
                        </a:spcAft>
                      </a:pPr>
                      <a:r>
                        <a:rPr kumimoji="1" lang="ja-JP" altLang="en-US" sz="1000" b="1" dirty="0"/>
                        <a:t>用途</a:t>
                      </a:r>
                      <a:endParaRPr kumimoji="1" lang="en-US" altLang="ja-JP" sz="1000" b="1" dirty="0"/>
                    </a:p>
                  </a:txBody>
                  <a:tcPr>
                    <a:solidFill>
                      <a:schemeClr val="accent6">
                        <a:lumMod val="20000"/>
                        <a:lumOff val="80000"/>
                      </a:schemeClr>
                    </a:solidFill>
                  </a:tcPr>
                </a:tc>
                <a:tc>
                  <a:txBody>
                    <a:bodyPr/>
                    <a:lstStyle/>
                    <a:p>
                      <a:pPr>
                        <a:spcAft>
                          <a:spcPts val="300"/>
                        </a:spcAft>
                      </a:pPr>
                      <a:r>
                        <a:rPr kumimoji="1" lang="en-US" altLang="ja-JP" sz="1000" dirty="0"/>
                        <a:t>DG</a:t>
                      </a:r>
                      <a:r>
                        <a:rPr kumimoji="1" lang="ja-JP" altLang="en-US" sz="1000" dirty="0"/>
                        <a:t>①、</a:t>
                      </a:r>
                      <a:r>
                        <a:rPr kumimoji="1" lang="en-US" altLang="ja-JP" sz="1000" dirty="0"/>
                        <a:t>DG</a:t>
                      </a:r>
                      <a:r>
                        <a:rPr kumimoji="1" lang="ja-JP" altLang="en-US" sz="1000" dirty="0"/>
                        <a:t>⑥　</a:t>
                      </a:r>
                      <a:endParaRPr kumimoji="1" lang="en-US" altLang="ja-JP" sz="1000" dirty="0"/>
                    </a:p>
                  </a:txBody>
                  <a:tcPr/>
                </a:tc>
                <a:extLst>
                  <a:ext uri="{0D108BD9-81ED-4DB2-BD59-A6C34878D82A}">
                    <a16:rowId xmlns:a16="http://schemas.microsoft.com/office/drawing/2014/main" val="4270573619"/>
                  </a:ext>
                </a:extLst>
              </a:tr>
              <a:tr h="206761">
                <a:tc>
                  <a:txBody>
                    <a:bodyPr/>
                    <a:lstStyle/>
                    <a:p>
                      <a:pPr>
                        <a:spcAft>
                          <a:spcPts val="300"/>
                        </a:spcAft>
                      </a:pPr>
                      <a:r>
                        <a:rPr kumimoji="1" lang="ja-JP" altLang="en-US" sz="1000" b="1" dirty="0"/>
                        <a:t>座席数</a:t>
                      </a:r>
                      <a:endParaRPr kumimoji="1" lang="en-US" altLang="ja-JP" sz="1000" b="1" dirty="0"/>
                    </a:p>
                    <a:p>
                      <a:pPr>
                        <a:spcAft>
                          <a:spcPts val="300"/>
                        </a:spcAft>
                      </a:pPr>
                      <a:r>
                        <a:rPr kumimoji="1" lang="en-US" altLang="ja-JP" sz="1000" b="1" dirty="0"/>
                        <a:t>※</a:t>
                      </a:r>
                      <a:r>
                        <a:rPr kumimoji="1" lang="ja-JP" altLang="en-US" sz="1000" b="1" dirty="0"/>
                        <a:t>各部屋</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椅子</a:t>
                      </a:r>
                      <a:r>
                        <a:rPr kumimoji="1" lang="ja-JP" altLang="en-US" sz="1000" b="0" dirty="0">
                          <a:solidFill>
                            <a:schemeClr val="tx1"/>
                          </a:solidFill>
                        </a:rPr>
                        <a:t>：</a:t>
                      </a:r>
                      <a:r>
                        <a:rPr kumimoji="1" lang="en-US" altLang="ja-JP" sz="1000" b="0" dirty="0">
                          <a:solidFill>
                            <a:schemeClr val="tx1"/>
                          </a:solidFill>
                        </a:rPr>
                        <a:t>100</a:t>
                      </a:r>
                      <a:endParaRPr kumimoji="1" lang="ja-JP" altLang="en-US" sz="1000" b="0" dirty="0">
                        <a:solidFill>
                          <a:schemeClr val="tx1"/>
                        </a:solidFill>
                      </a:endParaRPr>
                    </a:p>
                    <a:p>
                      <a:pPr>
                        <a:spcAft>
                          <a:spcPts val="300"/>
                        </a:spcAft>
                      </a:pPr>
                      <a:r>
                        <a:rPr kumimoji="1" lang="ja-JP" altLang="en-US" sz="1000" dirty="0"/>
                        <a:t>机：？（</a:t>
                      </a:r>
                      <a:r>
                        <a:rPr kumimoji="1" lang="en-US" altLang="ja-JP" sz="1000" dirty="0"/>
                        <a:t>100</a:t>
                      </a:r>
                      <a:r>
                        <a:rPr kumimoji="1" lang="ja-JP" altLang="en-US" sz="1000" dirty="0"/>
                        <a:t>／机のサイズ）　　</a:t>
                      </a:r>
                      <a:r>
                        <a:rPr kumimoji="1" lang="en-US" altLang="ja-JP" sz="1000" dirty="0"/>
                        <a:t>※</a:t>
                      </a:r>
                      <a:r>
                        <a:rPr kumimoji="1" lang="ja-JP" altLang="en-US" sz="1000" dirty="0"/>
                        <a:t>スクール形式</a:t>
                      </a:r>
                      <a:endParaRPr kumimoji="1" lang="en-US" altLang="ja-JP" sz="1000" dirty="0"/>
                    </a:p>
                  </a:txBody>
                  <a:tcPr/>
                </a:tc>
                <a:extLst>
                  <a:ext uri="{0D108BD9-81ED-4DB2-BD59-A6C34878D82A}">
                    <a16:rowId xmlns:a16="http://schemas.microsoft.com/office/drawing/2014/main" val="1773911901"/>
                  </a:ext>
                </a:extLst>
              </a:tr>
              <a:tr h="206761">
                <a:tc>
                  <a:txBody>
                    <a:bodyPr/>
                    <a:lstStyle/>
                    <a:p>
                      <a:pPr>
                        <a:spcAft>
                          <a:spcPts val="300"/>
                        </a:spcAft>
                      </a:pPr>
                      <a:r>
                        <a:rPr kumimoji="1" lang="ja-JP" altLang="en-US" sz="1000" b="1" dirty="0"/>
                        <a:t>会場設備</a:t>
                      </a:r>
                      <a:endParaRPr kumimoji="1" lang="en-US" altLang="ja-JP" sz="1000" b="1" dirty="0"/>
                    </a:p>
                    <a:p>
                      <a:pPr>
                        <a:spcAft>
                          <a:spcPts val="300"/>
                        </a:spcAft>
                      </a:pPr>
                      <a:r>
                        <a:rPr kumimoji="1" lang="en-US" altLang="ja-JP" sz="1000" b="1" dirty="0"/>
                        <a:t>※</a:t>
                      </a:r>
                      <a:r>
                        <a:rPr kumimoji="1" lang="ja-JP" altLang="en-US" sz="1000" b="1" dirty="0"/>
                        <a:t>各部屋</a:t>
                      </a:r>
                    </a:p>
                  </a:txBody>
                  <a:tcPr>
                    <a:solidFill>
                      <a:schemeClr val="accent6">
                        <a:lumMod val="20000"/>
                        <a:lumOff val="80000"/>
                      </a:schemeClr>
                    </a:solidFill>
                  </a:tcPr>
                </a:tc>
                <a:tc>
                  <a:txBody>
                    <a:bodyPr/>
                    <a:lstStyle/>
                    <a:p>
                      <a:pPr>
                        <a:spcAft>
                          <a:spcPts val="300"/>
                        </a:spcAft>
                      </a:pPr>
                      <a:r>
                        <a:rPr kumimoji="1" lang="ja-JP" altLang="en-US" sz="1000" dirty="0"/>
                        <a:t>・</a:t>
                      </a:r>
                      <a:r>
                        <a:rPr kumimoji="1" lang="en-US" altLang="ja-JP" sz="1000" dirty="0"/>
                        <a:t>LED</a:t>
                      </a:r>
                      <a:r>
                        <a:rPr kumimoji="1" lang="ja-JP" altLang="en-US" sz="1000" dirty="0"/>
                        <a:t>ビジョン（</a:t>
                      </a:r>
                      <a:r>
                        <a:rPr kumimoji="1" lang="en-US" altLang="ja-JP" sz="1000" dirty="0"/>
                        <a:t>250</a:t>
                      </a:r>
                      <a:r>
                        <a:rPr kumimoji="1" lang="ja-JP" altLang="en-US" sz="1000" dirty="0"/>
                        <a:t>インチ以上）：</a:t>
                      </a:r>
                      <a:r>
                        <a:rPr kumimoji="1" lang="en-US" altLang="ja-JP" sz="1000" dirty="0"/>
                        <a:t>1</a:t>
                      </a:r>
                      <a:r>
                        <a:rPr kumimoji="1" lang="ja-JP" altLang="en-US" sz="1000" dirty="0"/>
                        <a:t>台</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・電源コンセント：</a:t>
                      </a:r>
                      <a:r>
                        <a:rPr kumimoji="1" lang="en-US" altLang="ja-JP" sz="1000" dirty="0"/>
                        <a:t>150</a:t>
                      </a:r>
                      <a:r>
                        <a:rPr kumimoji="1" lang="ja-JP" altLang="en-US" sz="1000" dirty="0"/>
                        <a:t>口（</a:t>
                      </a:r>
                      <a:r>
                        <a:rPr kumimoji="1" lang="en-US" altLang="ja-JP" sz="1000" dirty="0"/>
                        <a:t>1.5</a:t>
                      </a:r>
                      <a:r>
                        <a:rPr kumimoji="1" lang="ja-JP" altLang="en-US" sz="1000" dirty="0"/>
                        <a:t>口／人）</a:t>
                      </a:r>
                      <a:endParaRPr kumimoji="1" lang="en-US" altLang="ja-JP" sz="1000" dirty="0"/>
                    </a:p>
                    <a:p>
                      <a:pPr>
                        <a:spcAft>
                          <a:spcPts val="300"/>
                        </a:spcAft>
                      </a:pPr>
                      <a:r>
                        <a:rPr kumimoji="1" lang="ja-JP" altLang="en-US" sz="1000" dirty="0"/>
                        <a:t>・卓上マイク：</a:t>
                      </a:r>
                      <a:r>
                        <a:rPr kumimoji="1" lang="en-US" altLang="ja-JP" sz="1000" dirty="0"/>
                        <a:t>34</a:t>
                      </a:r>
                      <a:r>
                        <a:rPr kumimoji="1" lang="ja-JP" altLang="en-US" sz="1000" b="0" dirty="0">
                          <a:solidFill>
                            <a:schemeClr val="tx1"/>
                          </a:solidFill>
                        </a:rPr>
                        <a:t>台（</a:t>
                      </a:r>
                      <a:r>
                        <a:rPr kumimoji="1" lang="en-US" altLang="ja-JP" sz="1000" b="0" dirty="0">
                          <a:solidFill>
                            <a:schemeClr val="tx1"/>
                          </a:solidFill>
                        </a:rPr>
                        <a:t>1</a:t>
                      </a:r>
                      <a:r>
                        <a:rPr kumimoji="1" lang="ja-JP" altLang="en-US" sz="1000" b="0" dirty="0">
                          <a:solidFill>
                            <a:schemeClr val="tx1"/>
                          </a:solidFill>
                        </a:rPr>
                        <a:t>台／</a:t>
                      </a:r>
                      <a:r>
                        <a:rPr kumimoji="1" lang="en-US" altLang="ja-JP" sz="1000" b="0" dirty="0">
                          <a:solidFill>
                            <a:schemeClr val="tx1"/>
                          </a:solidFill>
                        </a:rPr>
                        <a:t>3</a:t>
                      </a:r>
                      <a:r>
                        <a:rPr kumimoji="1" lang="ja-JP" altLang="en-US" sz="1000" b="0" dirty="0">
                          <a:solidFill>
                            <a:schemeClr val="tx1"/>
                          </a:solidFill>
                        </a:rPr>
                        <a:t>人）</a:t>
                      </a:r>
                      <a:endParaRPr kumimoji="1" lang="en-US" altLang="ja-JP" sz="1000" b="0" dirty="0">
                        <a:solidFill>
                          <a:schemeClr val="tx1"/>
                        </a:solidFill>
                      </a:endParaRPr>
                    </a:p>
                    <a:p>
                      <a:pPr>
                        <a:spcAft>
                          <a:spcPts val="300"/>
                        </a:spcAft>
                      </a:pPr>
                      <a:r>
                        <a:rPr kumimoji="1" lang="ja-JP" altLang="en-US" sz="1000" b="0" dirty="0">
                          <a:solidFill>
                            <a:schemeClr val="tx1"/>
                          </a:solidFill>
                        </a:rPr>
                        <a:t>・有線マイク：</a:t>
                      </a:r>
                      <a:r>
                        <a:rPr kumimoji="1" lang="en-US" altLang="ja-JP" sz="1000" b="0" dirty="0">
                          <a:solidFill>
                            <a:schemeClr val="tx1"/>
                          </a:solidFill>
                        </a:rPr>
                        <a:t>4</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・無線マイク：</a:t>
                      </a:r>
                      <a:r>
                        <a:rPr kumimoji="1" lang="en-US" altLang="ja-JP" sz="1000" b="0" dirty="0">
                          <a:solidFill>
                            <a:schemeClr val="tx1"/>
                          </a:solidFill>
                        </a:rPr>
                        <a:t>10</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・演台（席数を決める）</a:t>
                      </a:r>
                      <a:endParaRPr kumimoji="1" lang="en-US" altLang="ja-JP" sz="1000" b="0" dirty="0">
                        <a:solidFill>
                          <a:schemeClr val="tx1"/>
                        </a:solidFill>
                      </a:endParaRPr>
                    </a:p>
                  </a:txBody>
                  <a:tcPr/>
                </a:tc>
                <a:extLst>
                  <a:ext uri="{0D108BD9-81ED-4DB2-BD59-A6C34878D82A}">
                    <a16:rowId xmlns:a16="http://schemas.microsoft.com/office/drawing/2014/main" val="3188630509"/>
                  </a:ext>
                </a:extLst>
              </a:tr>
              <a:tr h="206761">
                <a:tc>
                  <a:txBody>
                    <a:bodyPr/>
                    <a:lstStyle/>
                    <a:p>
                      <a:pPr>
                        <a:spcAft>
                          <a:spcPts val="300"/>
                        </a:spcAft>
                      </a:pPr>
                      <a:r>
                        <a:rPr kumimoji="1" lang="en-US" altLang="ja-JP" sz="1000" b="1" dirty="0"/>
                        <a:t>ICT</a:t>
                      </a:r>
                      <a:r>
                        <a:rPr kumimoji="1" lang="ja-JP" altLang="en-US" sz="1000" b="1" dirty="0"/>
                        <a:t>設備</a:t>
                      </a:r>
                      <a:endParaRPr kumimoji="1" lang="en-US" altLang="ja-JP" sz="1000" b="1" dirty="0"/>
                    </a:p>
                    <a:p>
                      <a:pPr>
                        <a:spcAft>
                          <a:spcPts val="300"/>
                        </a:spcAft>
                      </a:pPr>
                      <a:r>
                        <a:rPr kumimoji="1" lang="en-US" altLang="ja-JP" sz="1000" b="1" dirty="0"/>
                        <a:t>※</a:t>
                      </a:r>
                      <a:r>
                        <a:rPr kumimoji="1" lang="ja-JP" altLang="en-US" sz="1000" b="1" dirty="0"/>
                        <a:t>各部屋</a:t>
                      </a:r>
                    </a:p>
                  </a:txBody>
                  <a:tcPr>
                    <a:solidFill>
                      <a:schemeClr val="accent6">
                        <a:lumMod val="20000"/>
                        <a:lumOff val="80000"/>
                      </a:schemeClr>
                    </a:solidFill>
                  </a:tcPr>
                </a:tc>
                <a:tc>
                  <a:txBody>
                    <a:bodyPr/>
                    <a:lstStyle/>
                    <a:p>
                      <a:pPr>
                        <a:spcAft>
                          <a:spcPts val="300"/>
                        </a:spcAft>
                      </a:pPr>
                      <a:r>
                        <a:rPr kumimoji="1" lang="ja-JP" altLang="en-US" sz="1000" dirty="0"/>
                        <a:t>・議長用の拡張ディスプレイ：</a:t>
                      </a:r>
                      <a:r>
                        <a:rPr kumimoji="1" lang="en-US" altLang="ja-JP" sz="1000" dirty="0"/>
                        <a:t>1</a:t>
                      </a:r>
                      <a:r>
                        <a:rPr kumimoji="1" lang="ja-JP" altLang="en-US" sz="1000" dirty="0"/>
                        <a:t>台？</a:t>
                      </a:r>
                      <a:endParaRPr kumimoji="1" lang="en-US" altLang="ja-JP" sz="1000" dirty="0"/>
                    </a:p>
                    <a:p>
                      <a:pPr>
                        <a:spcAft>
                          <a:spcPts val="300"/>
                        </a:spcAft>
                      </a:pPr>
                      <a:r>
                        <a:rPr kumimoji="1" lang="ja-JP" altLang="en-US" sz="1000" dirty="0"/>
                        <a:t>・ノート</a:t>
                      </a:r>
                      <a:r>
                        <a:rPr kumimoji="1" lang="en-US" altLang="ja-JP" sz="1000" dirty="0"/>
                        <a:t>PC</a:t>
                      </a:r>
                      <a:r>
                        <a:rPr kumimoji="1" lang="ja-JP" altLang="en-US" sz="1000" dirty="0"/>
                        <a:t>：</a:t>
                      </a:r>
                      <a:r>
                        <a:rPr kumimoji="1" lang="en-US" altLang="ja-JP" sz="1000" dirty="0"/>
                        <a:t>1</a:t>
                      </a:r>
                      <a:r>
                        <a:rPr kumimoji="1" lang="ja-JP" altLang="en-US" sz="1000" dirty="0"/>
                        <a:t>台？　演台に設置</a:t>
                      </a:r>
                      <a:endParaRPr kumimoji="1" lang="en-US" altLang="ja-JP" sz="1000" dirty="0"/>
                    </a:p>
                  </a:txBody>
                  <a:tcPr/>
                </a:tc>
                <a:extLst>
                  <a:ext uri="{0D108BD9-81ED-4DB2-BD59-A6C34878D82A}">
                    <a16:rowId xmlns:a16="http://schemas.microsoft.com/office/drawing/2014/main" val="436978041"/>
                  </a:ext>
                </a:extLst>
              </a:tr>
              <a:tr h="206761">
                <a:tc>
                  <a:txBody>
                    <a:bodyPr/>
                    <a:lstStyle/>
                    <a:p>
                      <a:pPr>
                        <a:spcAft>
                          <a:spcPts val="300"/>
                        </a:spcAft>
                      </a:pPr>
                      <a:r>
                        <a:rPr kumimoji="1" lang="en-US" altLang="ja-JP" sz="1000" b="1" dirty="0"/>
                        <a:t>ZOOM</a:t>
                      </a:r>
                      <a:r>
                        <a:rPr kumimoji="1" lang="ja-JP" altLang="en-US" sz="1000" b="1" dirty="0"/>
                        <a:t>関連</a:t>
                      </a:r>
                      <a:endParaRPr kumimoji="1" lang="en-US" altLang="ja-JP" sz="1000" b="1" dirty="0"/>
                    </a:p>
                    <a:p>
                      <a:pPr>
                        <a:spcAft>
                          <a:spcPts val="300"/>
                        </a:spcAft>
                      </a:pPr>
                      <a:r>
                        <a:rPr kumimoji="1" lang="en-US" altLang="ja-JP" sz="1000" b="1" dirty="0"/>
                        <a:t>※</a:t>
                      </a:r>
                      <a:r>
                        <a:rPr kumimoji="1" lang="ja-JP" altLang="en-US" sz="1000" b="1" dirty="0"/>
                        <a:t>確認要</a:t>
                      </a:r>
                      <a:endParaRPr kumimoji="1" lang="en-US" altLang="ja-JP" sz="1000" b="1" dirty="0"/>
                    </a:p>
                    <a:p>
                      <a:pPr>
                        <a:spcAft>
                          <a:spcPts val="300"/>
                        </a:spcAft>
                      </a:pPr>
                      <a:r>
                        <a:rPr kumimoji="1" lang="en-US" altLang="ja-JP" sz="1000" b="1" dirty="0"/>
                        <a:t>※</a:t>
                      </a:r>
                      <a:r>
                        <a:rPr kumimoji="1" lang="ja-JP" altLang="en-US" sz="1000" b="1" dirty="0"/>
                        <a:t>各部屋</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・スイッチャー：？</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・ハイブリッド会議支援要員を配置（要英会話）</a:t>
                      </a:r>
                      <a:endParaRPr kumimoji="1" lang="en-US" altLang="ja-JP" sz="1000" dirty="0"/>
                    </a:p>
                  </a:txBody>
                  <a:tcPr/>
                </a:tc>
                <a:extLst>
                  <a:ext uri="{0D108BD9-81ED-4DB2-BD59-A6C34878D82A}">
                    <a16:rowId xmlns:a16="http://schemas.microsoft.com/office/drawing/2014/main" val="2453464677"/>
                  </a:ext>
                </a:extLst>
              </a:tr>
              <a:tr h="206761">
                <a:tc>
                  <a:txBody>
                    <a:bodyPr/>
                    <a:lstStyle/>
                    <a:p>
                      <a:pPr>
                        <a:spcAft>
                          <a:spcPts val="300"/>
                        </a:spcAft>
                      </a:pPr>
                      <a:r>
                        <a:rPr kumimoji="1" lang="ja-JP" altLang="en-US" sz="1000" b="1" dirty="0"/>
                        <a:t>その他</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altLang="ja-JP" sz="1000" dirty="0"/>
                    </a:p>
                  </a:txBody>
                  <a:tcPr/>
                </a:tc>
                <a:extLst>
                  <a:ext uri="{0D108BD9-81ED-4DB2-BD59-A6C34878D82A}">
                    <a16:rowId xmlns:a16="http://schemas.microsoft.com/office/drawing/2014/main" val="2500802958"/>
                  </a:ext>
                </a:extLst>
              </a:tr>
            </a:tbl>
          </a:graphicData>
        </a:graphic>
      </p:graphicFrame>
      <p:pic>
        <p:nvPicPr>
          <p:cNvPr id="6" name="図 5">
            <a:extLst>
              <a:ext uri="{FF2B5EF4-FFF2-40B4-BE49-F238E27FC236}">
                <a16:creationId xmlns:a16="http://schemas.microsoft.com/office/drawing/2014/main" id="{1681EBAC-B2D8-BC59-DB85-3359DD1B69F3}"/>
              </a:ext>
            </a:extLst>
          </p:cNvPr>
          <p:cNvPicPr>
            <a:picLocks noChangeAspect="1"/>
          </p:cNvPicPr>
          <p:nvPr/>
        </p:nvPicPr>
        <p:blipFill>
          <a:blip r:embed="rId2"/>
          <a:stretch>
            <a:fillRect/>
          </a:stretch>
        </p:blipFill>
        <p:spPr>
          <a:xfrm>
            <a:off x="5048485" y="981318"/>
            <a:ext cx="6973122" cy="4111677"/>
          </a:xfrm>
          <a:prstGeom prst="rect">
            <a:avLst/>
          </a:prstGeom>
        </p:spPr>
      </p:pic>
      <p:sp>
        <p:nvSpPr>
          <p:cNvPr id="19" name="正方形/長方形 18">
            <a:extLst>
              <a:ext uri="{FF2B5EF4-FFF2-40B4-BE49-F238E27FC236}">
                <a16:creationId xmlns:a16="http://schemas.microsoft.com/office/drawing/2014/main" id="{E09356E2-0645-8C63-6403-B40D17F30078}"/>
              </a:ext>
            </a:extLst>
          </p:cNvPr>
          <p:cNvSpPr/>
          <p:nvPr/>
        </p:nvSpPr>
        <p:spPr>
          <a:xfrm>
            <a:off x="9234736" y="1531088"/>
            <a:ext cx="1450986" cy="243678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EFBE0C1F-5725-59F0-3FEE-610355B14AB0}"/>
              </a:ext>
            </a:extLst>
          </p:cNvPr>
          <p:cNvSpPr txBox="1"/>
          <p:nvPr/>
        </p:nvSpPr>
        <p:spPr>
          <a:xfrm>
            <a:off x="9677162" y="1741356"/>
            <a:ext cx="699230" cy="338554"/>
          </a:xfrm>
          <a:prstGeom prst="rect">
            <a:avLst/>
          </a:prstGeom>
          <a:solidFill>
            <a:srgbClr val="FFFFFF">
              <a:alpha val="69804"/>
            </a:srgbClr>
          </a:solidFill>
        </p:spPr>
        <p:txBody>
          <a:bodyPr wrap="none" rtlCol="0">
            <a:spAutoFit/>
          </a:bodyPr>
          <a:lstStyle/>
          <a:p>
            <a:r>
              <a:rPr lang="en-US" altLang="ja-JP" sz="1600" b="1" dirty="0">
                <a:solidFill>
                  <a:srgbClr val="FF0000"/>
                </a:solidFill>
              </a:rPr>
              <a:t>DG</a:t>
            </a:r>
            <a:r>
              <a:rPr lang="ja-JP" altLang="en-US" sz="1600" b="1" dirty="0">
                <a:solidFill>
                  <a:srgbClr val="FF0000"/>
                </a:solidFill>
              </a:rPr>
              <a:t>①</a:t>
            </a:r>
            <a:endParaRPr kumimoji="1" lang="ja-JP" altLang="en-US" sz="1600" b="1" dirty="0">
              <a:solidFill>
                <a:srgbClr val="FF0000"/>
              </a:solidFill>
            </a:endParaRPr>
          </a:p>
        </p:txBody>
      </p:sp>
      <p:sp>
        <p:nvSpPr>
          <p:cNvPr id="21" name="正方形/長方形 20">
            <a:extLst>
              <a:ext uri="{FF2B5EF4-FFF2-40B4-BE49-F238E27FC236}">
                <a16:creationId xmlns:a16="http://schemas.microsoft.com/office/drawing/2014/main" id="{6D7E8770-A1A1-3833-3922-957FA2D71404}"/>
              </a:ext>
            </a:extLst>
          </p:cNvPr>
          <p:cNvSpPr/>
          <p:nvPr/>
        </p:nvSpPr>
        <p:spPr>
          <a:xfrm>
            <a:off x="6324959" y="1531088"/>
            <a:ext cx="1450986" cy="243678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F7B48401-E6E8-7897-94E7-425B4AB50335}"/>
              </a:ext>
            </a:extLst>
          </p:cNvPr>
          <p:cNvSpPr txBox="1"/>
          <p:nvPr/>
        </p:nvSpPr>
        <p:spPr>
          <a:xfrm>
            <a:off x="6767385" y="1741356"/>
            <a:ext cx="699230" cy="830997"/>
          </a:xfrm>
          <a:prstGeom prst="rect">
            <a:avLst/>
          </a:prstGeom>
          <a:solidFill>
            <a:srgbClr val="FFFFFF">
              <a:alpha val="69804"/>
            </a:srgbClr>
          </a:solidFill>
        </p:spPr>
        <p:txBody>
          <a:bodyPr wrap="none" rtlCol="0">
            <a:spAutoFit/>
          </a:bodyPr>
          <a:lstStyle/>
          <a:p>
            <a:r>
              <a:rPr lang="en-US" altLang="ja-JP" sz="1600" b="1" dirty="0">
                <a:solidFill>
                  <a:srgbClr val="FF0000"/>
                </a:solidFill>
              </a:rPr>
              <a:t>DG</a:t>
            </a:r>
            <a:r>
              <a:rPr lang="ja-JP" altLang="en-US" sz="1600" b="1" dirty="0">
                <a:solidFill>
                  <a:srgbClr val="FF0000"/>
                </a:solidFill>
              </a:rPr>
              <a:t>⑥</a:t>
            </a:r>
            <a:endParaRPr lang="en-US" altLang="ja-JP" sz="1600" b="1" dirty="0">
              <a:solidFill>
                <a:srgbClr val="FF0000"/>
              </a:solidFill>
            </a:endParaRPr>
          </a:p>
          <a:p>
            <a:endParaRPr kumimoji="1" lang="en-US" altLang="ja-JP" sz="1600" b="1" dirty="0">
              <a:solidFill>
                <a:srgbClr val="FF0000"/>
              </a:solidFill>
            </a:endParaRPr>
          </a:p>
          <a:p>
            <a:r>
              <a:rPr lang="ja-JP" altLang="en-US" sz="1600" b="1" dirty="0">
                <a:solidFill>
                  <a:srgbClr val="FF0000"/>
                </a:solidFill>
              </a:rPr>
              <a:t>北彩</a:t>
            </a:r>
            <a:endParaRPr kumimoji="1" lang="ja-JP" altLang="en-US" sz="1600" b="1" dirty="0">
              <a:solidFill>
                <a:srgbClr val="FF0000"/>
              </a:solidFill>
            </a:endParaRPr>
          </a:p>
        </p:txBody>
      </p:sp>
      <p:pic>
        <p:nvPicPr>
          <p:cNvPr id="5" name="図 4">
            <a:extLst>
              <a:ext uri="{FF2B5EF4-FFF2-40B4-BE49-F238E27FC236}">
                <a16:creationId xmlns:a16="http://schemas.microsoft.com/office/drawing/2014/main" id="{EED26B38-DE24-89AF-BA08-785E417567CB}"/>
              </a:ext>
            </a:extLst>
          </p:cNvPr>
          <p:cNvPicPr>
            <a:picLocks noChangeAspect="1"/>
          </p:cNvPicPr>
          <p:nvPr/>
        </p:nvPicPr>
        <p:blipFill>
          <a:blip r:embed="rId3"/>
          <a:stretch>
            <a:fillRect/>
          </a:stretch>
        </p:blipFill>
        <p:spPr>
          <a:xfrm>
            <a:off x="5200522" y="4912666"/>
            <a:ext cx="3524378" cy="1670994"/>
          </a:xfrm>
          <a:prstGeom prst="rect">
            <a:avLst/>
          </a:prstGeom>
        </p:spPr>
      </p:pic>
    </p:spTree>
    <p:extLst>
      <p:ext uri="{BB962C8B-B14F-4D97-AF65-F5344CB8AC3E}">
        <p14:creationId xmlns:p14="http://schemas.microsoft.com/office/powerpoint/2010/main" val="794894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3870A-36F2-9158-550E-29DD1F756B51}"/>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F5FEF82F-A646-492A-28FC-C5D1921BCB52}"/>
              </a:ext>
            </a:extLst>
          </p:cNvPr>
          <p:cNvPicPr>
            <a:picLocks noChangeAspect="1"/>
          </p:cNvPicPr>
          <p:nvPr/>
        </p:nvPicPr>
        <p:blipFill>
          <a:blip r:embed="rId2"/>
          <a:stretch>
            <a:fillRect/>
          </a:stretch>
        </p:blipFill>
        <p:spPr>
          <a:xfrm>
            <a:off x="5033325" y="1021627"/>
            <a:ext cx="6988282" cy="4092633"/>
          </a:xfrm>
          <a:prstGeom prst="rect">
            <a:avLst/>
          </a:prstGeom>
        </p:spPr>
      </p:pic>
      <p:sp>
        <p:nvSpPr>
          <p:cNvPr id="2" name="タイトル 1">
            <a:extLst>
              <a:ext uri="{FF2B5EF4-FFF2-40B4-BE49-F238E27FC236}">
                <a16:creationId xmlns:a16="http://schemas.microsoft.com/office/drawing/2014/main" id="{182D90F9-5602-CFB6-BBA4-25D68A0312C9}"/>
              </a:ext>
            </a:extLst>
          </p:cNvPr>
          <p:cNvSpPr>
            <a:spLocks noGrp="1"/>
          </p:cNvSpPr>
          <p:nvPr>
            <p:ph type="title"/>
          </p:nvPr>
        </p:nvSpPr>
        <p:spPr/>
        <p:txBody>
          <a:bodyPr/>
          <a:lstStyle/>
          <a:p>
            <a:r>
              <a:rPr kumimoji="1" lang="en-US" altLang="ja-JP" sz="3200" dirty="0"/>
              <a:t>2.2.2-3</a:t>
            </a:r>
            <a:r>
              <a:rPr kumimoji="1" lang="ja-JP" altLang="en-US" sz="3200" dirty="0"/>
              <a:t>　会議場のレイアウト</a:t>
            </a:r>
            <a:r>
              <a:rPr lang="ja-JP" altLang="en-US" sz="3200" dirty="0"/>
              <a:t>：</a:t>
            </a:r>
            <a:r>
              <a:rPr lang="en-US" altLang="ja-JP" sz="3200" dirty="0"/>
              <a:t>6</a:t>
            </a:r>
            <a:r>
              <a:rPr lang="ja-JP" altLang="en-US" sz="3200" dirty="0"/>
              <a:t>階</a:t>
            </a:r>
            <a:r>
              <a:rPr kumimoji="1" lang="ja-JP" altLang="en-US" sz="3200" dirty="0"/>
              <a:t>（会合）</a:t>
            </a:r>
          </a:p>
        </p:txBody>
      </p:sp>
      <p:sp>
        <p:nvSpPr>
          <p:cNvPr id="4" name="スライド番号プレースホルダー 3">
            <a:extLst>
              <a:ext uri="{FF2B5EF4-FFF2-40B4-BE49-F238E27FC236}">
                <a16:creationId xmlns:a16="http://schemas.microsoft.com/office/drawing/2014/main" id="{683E8429-2775-ACD9-CE99-343D3C738EA4}"/>
              </a:ext>
            </a:extLst>
          </p:cNvPr>
          <p:cNvSpPr>
            <a:spLocks noGrp="1"/>
          </p:cNvSpPr>
          <p:nvPr>
            <p:ph type="sldNum" sz="quarter" idx="4"/>
          </p:nvPr>
        </p:nvSpPr>
        <p:spPr/>
        <p:txBody>
          <a:bodyPr/>
          <a:lstStyle/>
          <a:p>
            <a:fld id="{45C72FED-0F1C-462E-ABC8-8390B507E2A8}" type="slidenum">
              <a:rPr lang="ja-JP" altLang="en-US" smtClean="0"/>
              <a:pPr/>
              <a:t>14</a:t>
            </a:fld>
            <a:endParaRPr lang="ja-JP" altLang="en-US"/>
          </a:p>
        </p:txBody>
      </p:sp>
      <p:graphicFrame>
        <p:nvGraphicFramePr>
          <p:cNvPr id="8" name="表 7">
            <a:extLst>
              <a:ext uri="{FF2B5EF4-FFF2-40B4-BE49-F238E27FC236}">
                <a16:creationId xmlns:a16="http://schemas.microsoft.com/office/drawing/2014/main" id="{D9D74593-785B-C93A-17F5-A107322B39A6}"/>
              </a:ext>
            </a:extLst>
          </p:cNvPr>
          <p:cNvGraphicFramePr>
            <a:graphicFrameLocks noGrp="1"/>
          </p:cNvGraphicFramePr>
          <p:nvPr>
            <p:extLst>
              <p:ext uri="{D42A27DB-BD31-4B8C-83A1-F6EECF244321}">
                <p14:modId xmlns:p14="http://schemas.microsoft.com/office/powerpoint/2010/main" val="627844912"/>
              </p:ext>
            </p:extLst>
          </p:nvPr>
        </p:nvGraphicFramePr>
        <p:xfrm>
          <a:off x="170393" y="1166733"/>
          <a:ext cx="4426907" cy="3230880"/>
        </p:xfrm>
        <a:graphic>
          <a:graphicData uri="http://schemas.openxmlformats.org/drawingml/2006/table">
            <a:tbl>
              <a:tblPr firstRow="1" bandRow="1">
                <a:tableStyleId>{5940675A-B579-460E-94D1-54222C63F5DA}</a:tableStyleId>
              </a:tblPr>
              <a:tblGrid>
                <a:gridCol w="831196">
                  <a:extLst>
                    <a:ext uri="{9D8B030D-6E8A-4147-A177-3AD203B41FA5}">
                      <a16:colId xmlns:a16="http://schemas.microsoft.com/office/drawing/2014/main" val="2237573599"/>
                    </a:ext>
                  </a:extLst>
                </a:gridCol>
                <a:gridCol w="3595711">
                  <a:extLst>
                    <a:ext uri="{9D8B030D-6E8A-4147-A177-3AD203B41FA5}">
                      <a16:colId xmlns:a16="http://schemas.microsoft.com/office/drawing/2014/main" val="1680720660"/>
                    </a:ext>
                  </a:extLst>
                </a:gridCol>
              </a:tblGrid>
              <a:tr h="206761">
                <a:tc>
                  <a:txBody>
                    <a:bodyPr/>
                    <a:lstStyle/>
                    <a:p>
                      <a:pPr>
                        <a:spcAft>
                          <a:spcPts val="300"/>
                        </a:spcAft>
                      </a:pPr>
                      <a:r>
                        <a:rPr kumimoji="1" lang="ja-JP" altLang="en-US" sz="1000" b="1" dirty="0"/>
                        <a:t>会場名</a:t>
                      </a:r>
                    </a:p>
                  </a:txBody>
                  <a:tcPr>
                    <a:solidFill>
                      <a:schemeClr val="accent6">
                        <a:lumMod val="20000"/>
                        <a:lumOff val="80000"/>
                      </a:schemeClr>
                    </a:solidFill>
                  </a:tcPr>
                </a:tc>
                <a:tc>
                  <a:txBody>
                    <a:bodyPr/>
                    <a:lstStyle/>
                    <a:p>
                      <a:pPr>
                        <a:spcAft>
                          <a:spcPts val="300"/>
                        </a:spcAft>
                      </a:pPr>
                      <a:r>
                        <a:rPr kumimoji="1" lang="en-US" altLang="ja-JP" sz="1000" dirty="0"/>
                        <a:t>6</a:t>
                      </a:r>
                      <a:r>
                        <a:rPr kumimoji="1" lang="ja-JP" altLang="en-US" sz="1000" dirty="0"/>
                        <a:t>階　美瑛</a:t>
                      </a:r>
                    </a:p>
                  </a:txBody>
                  <a:tcPr/>
                </a:tc>
                <a:extLst>
                  <a:ext uri="{0D108BD9-81ED-4DB2-BD59-A6C34878D82A}">
                    <a16:rowId xmlns:a16="http://schemas.microsoft.com/office/drawing/2014/main" val="3729159309"/>
                  </a:ext>
                </a:extLst>
              </a:tr>
              <a:tr h="206761">
                <a:tc>
                  <a:txBody>
                    <a:bodyPr/>
                    <a:lstStyle/>
                    <a:p>
                      <a:pPr>
                        <a:spcAft>
                          <a:spcPts val="300"/>
                        </a:spcAft>
                      </a:pPr>
                      <a:r>
                        <a:rPr kumimoji="1" lang="ja-JP" altLang="en-US" sz="1000" b="1" dirty="0"/>
                        <a:t>用途</a:t>
                      </a:r>
                      <a:endParaRPr kumimoji="1" lang="en-US" altLang="ja-JP" sz="1000" b="1" dirty="0"/>
                    </a:p>
                  </a:txBody>
                  <a:tcPr>
                    <a:solidFill>
                      <a:schemeClr val="accent6">
                        <a:lumMod val="20000"/>
                        <a:lumOff val="80000"/>
                      </a:schemeClr>
                    </a:solidFill>
                  </a:tcPr>
                </a:tc>
                <a:tc>
                  <a:txBody>
                    <a:bodyPr/>
                    <a:lstStyle/>
                    <a:p>
                      <a:pPr>
                        <a:spcAft>
                          <a:spcPts val="300"/>
                        </a:spcAft>
                      </a:pPr>
                      <a:r>
                        <a:rPr kumimoji="1" lang="en-US" altLang="ja-JP" sz="1000" dirty="0"/>
                        <a:t>DG</a:t>
                      </a:r>
                      <a:r>
                        <a:rPr kumimoji="1" lang="ja-JP" altLang="en-US" sz="1000" dirty="0"/>
                        <a:t>⑤</a:t>
                      </a:r>
                      <a:endParaRPr kumimoji="1" lang="en-US" altLang="ja-JP" sz="1000" dirty="0"/>
                    </a:p>
                  </a:txBody>
                  <a:tcPr/>
                </a:tc>
                <a:extLst>
                  <a:ext uri="{0D108BD9-81ED-4DB2-BD59-A6C34878D82A}">
                    <a16:rowId xmlns:a16="http://schemas.microsoft.com/office/drawing/2014/main" val="4270573619"/>
                  </a:ext>
                </a:extLst>
              </a:tr>
              <a:tr h="206761">
                <a:tc>
                  <a:txBody>
                    <a:bodyPr/>
                    <a:lstStyle/>
                    <a:p>
                      <a:pPr>
                        <a:spcAft>
                          <a:spcPts val="300"/>
                        </a:spcAft>
                      </a:pPr>
                      <a:r>
                        <a:rPr kumimoji="1" lang="ja-JP" altLang="en-US" sz="1000" b="1" dirty="0"/>
                        <a:t>座席数</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椅子</a:t>
                      </a:r>
                      <a:r>
                        <a:rPr kumimoji="1" lang="ja-JP" altLang="en-US" sz="1000" b="0" dirty="0">
                          <a:solidFill>
                            <a:schemeClr val="tx1"/>
                          </a:solidFill>
                        </a:rPr>
                        <a:t>：</a:t>
                      </a:r>
                      <a:r>
                        <a:rPr kumimoji="1" lang="en-US" altLang="ja-JP" sz="1000" b="0" dirty="0">
                          <a:solidFill>
                            <a:schemeClr val="tx1"/>
                          </a:solidFill>
                        </a:rPr>
                        <a:t>120</a:t>
                      </a:r>
                      <a:endParaRPr kumimoji="1" lang="ja-JP" altLang="en-US" sz="1000" b="0" dirty="0">
                        <a:solidFill>
                          <a:schemeClr val="tx1"/>
                        </a:solidFill>
                      </a:endParaRPr>
                    </a:p>
                    <a:p>
                      <a:pPr>
                        <a:spcAft>
                          <a:spcPts val="300"/>
                        </a:spcAft>
                      </a:pPr>
                      <a:r>
                        <a:rPr kumimoji="1" lang="ja-JP" altLang="en-US" sz="1000" dirty="0"/>
                        <a:t>机：？（</a:t>
                      </a:r>
                      <a:r>
                        <a:rPr kumimoji="1" lang="en-US" altLang="ja-JP" sz="1000" dirty="0"/>
                        <a:t>120</a:t>
                      </a:r>
                      <a:r>
                        <a:rPr kumimoji="1" lang="ja-JP" altLang="en-US" sz="1000" dirty="0"/>
                        <a:t>／机のサイズ）　　</a:t>
                      </a:r>
                      <a:r>
                        <a:rPr kumimoji="1" lang="en-US" altLang="ja-JP" sz="1000" dirty="0"/>
                        <a:t>※</a:t>
                      </a:r>
                      <a:r>
                        <a:rPr kumimoji="1" lang="ja-JP" altLang="en-US" sz="1000" dirty="0"/>
                        <a:t>スクール形式</a:t>
                      </a:r>
                      <a:endParaRPr kumimoji="1" lang="en-US" altLang="ja-JP" sz="1000" dirty="0"/>
                    </a:p>
                  </a:txBody>
                  <a:tcPr/>
                </a:tc>
                <a:extLst>
                  <a:ext uri="{0D108BD9-81ED-4DB2-BD59-A6C34878D82A}">
                    <a16:rowId xmlns:a16="http://schemas.microsoft.com/office/drawing/2014/main" val="1773911901"/>
                  </a:ext>
                </a:extLst>
              </a:tr>
              <a:tr h="206761">
                <a:tc>
                  <a:txBody>
                    <a:bodyPr/>
                    <a:lstStyle/>
                    <a:p>
                      <a:pPr>
                        <a:spcAft>
                          <a:spcPts val="300"/>
                        </a:spcAft>
                      </a:pPr>
                      <a:r>
                        <a:rPr kumimoji="1" lang="ja-JP" altLang="en-US" sz="1000" b="1" dirty="0"/>
                        <a:t>会場設備</a:t>
                      </a:r>
                    </a:p>
                  </a:txBody>
                  <a:tcPr>
                    <a:solidFill>
                      <a:schemeClr val="accent6">
                        <a:lumMod val="20000"/>
                        <a:lumOff val="80000"/>
                      </a:schemeClr>
                    </a:solidFill>
                  </a:tcPr>
                </a:tc>
                <a:tc>
                  <a:txBody>
                    <a:bodyPr/>
                    <a:lstStyle/>
                    <a:p>
                      <a:pPr>
                        <a:spcAft>
                          <a:spcPts val="300"/>
                        </a:spcAft>
                      </a:pPr>
                      <a:r>
                        <a:rPr kumimoji="1" lang="ja-JP" altLang="en-US" sz="1000" dirty="0"/>
                        <a:t>・</a:t>
                      </a:r>
                      <a:r>
                        <a:rPr kumimoji="1" lang="en-US" altLang="ja-JP" sz="1000" dirty="0"/>
                        <a:t>LED</a:t>
                      </a:r>
                      <a:r>
                        <a:rPr kumimoji="1" lang="ja-JP" altLang="en-US" sz="1000" dirty="0"/>
                        <a:t>ビジョン（</a:t>
                      </a:r>
                      <a:r>
                        <a:rPr kumimoji="1" lang="en-US" altLang="ja-JP" sz="1000" dirty="0"/>
                        <a:t>250</a:t>
                      </a:r>
                      <a:r>
                        <a:rPr kumimoji="1" lang="ja-JP" altLang="en-US" sz="1000" dirty="0"/>
                        <a:t>インチ以上）：</a:t>
                      </a:r>
                      <a:r>
                        <a:rPr kumimoji="1" lang="en-US" altLang="ja-JP" sz="1000" dirty="0"/>
                        <a:t>1</a:t>
                      </a:r>
                      <a:r>
                        <a:rPr kumimoji="1" lang="ja-JP" altLang="en-US" sz="1000" dirty="0"/>
                        <a:t>台</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・電源コンセント：</a:t>
                      </a:r>
                      <a:r>
                        <a:rPr kumimoji="1" lang="en-US" altLang="ja-JP" sz="1000" dirty="0"/>
                        <a:t>180</a:t>
                      </a:r>
                      <a:r>
                        <a:rPr kumimoji="1" lang="ja-JP" altLang="en-US" sz="1000" dirty="0"/>
                        <a:t>口（</a:t>
                      </a:r>
                      <a:r>
                        <a:rPr kumimoji="1" lang="en-US" altLang="ja-JP" sz="1000" dirty="0"/>
                        <a:t>1.5</a:t>
                      </a:r>
                      <a:r>
                        <a:rPr kumimoji="1" lang="ja-JP" altLang="en-US" sz="1000" dirty="0"/>
                        <a:t>口／人）</a:t>
                      </a:r>
                      <a:endParaRPr kumimoji="1" lang="en-US" altLang="ja-JP" sz="1000" dirty="0"/>
                    </a:p>
                    <a:p>
                      <a:pPr>
                        <a:spcAft>
                          <a:spcPts val="300"/>
                        </a:spcAft>
                      </a:pPr>
                      <a:r>
                        <a:rPr kumimoji="1" lang="ja-JP" altLang="en-US" sz="1000" dirty="0"/>
                        <a:t>・卓上マイク：</a:t>
                      </a:r>
                      <a:r>
                        <a:rPr kumimoji="1" lang="en-US" altLang="ja-JP" sz="1000" dirty="0"/>
                        <a:t>40</a:t>
                      </a:r>
                      <a:r>
                        <a:rPr kumimoji="1" lang="ja-JP" altLang="en-US" sz="1000" b="0" dirty="0">
                          <a:solidFill>
                            <a:schemeClr val="tx1"/>
                          </a:solidFill>
                        </a:rPr>
                        <a:t>台（</a:t>
                      </a:r>
                      <a:r>
                        <a:rPr kumimoji="1" lang="en-US" altLang="ja-JP" sz="1000" b="0" dirty="0">
                          <a:solidFill>
                            <a:schemeClr val="tx1"/>
                          </a:solidFill>
                        </a:rPr>
                        <a:t>1</a:t>
                      </a:r>
                      <a:r>
                        <a:rPr kumimoji="1" lang="ja-JP" altLang="en-US" sz="1000" b="0" dirty="0">
                          <a:solidFill>
                            <a:schemeClr val="tx1"/>
                          </a:solidFill>
                        </a:rPr>
                        <a:t>台／</a:t>
                      </a:r>
                      <a:r>
                        <a:rPr kumimoji="1" lang="en-US" altLang="ja-JP" sz="1000" b="0" dirty="0">
                          <a:solidFill>
                            <a:schemeClr val="tx1"/>
                          </a:solidFill>
                        </a:rPr>
                        <a:t>3</a:t>
                      </a:r>
                      <a:r>
                        <a:rPr kumimoji="1" lang="ja-JP" altLang="en-US" sz="1000" b="0" dirty="0">
                          <a:solidFill>
                            <a:schemeClr val="tx1"/>
                          </a:solidFill>
                        </a:rPr>
                        <a:t>人）</a:t>
                      </a:r>
                      <a:endParaRPr kumimoji="1" lang="en-US" altLang="ja-JP" sz="1000" b="0" dirty="0">
                        <a:solidFill>
                          <a:schemeClr val="tx1"/>
                        </a:solidFill>
                      </a:endParaRPr>
                    </a:p>
                    <a:p>
                      <a:pPr>
                        <a:spcAft>
                          <a:spcPts val="300"/>
                        </a:spcAft>
                      </a:pPr>
                      <a:r>
                        <a:rPr kumimoji="1" lang="ja-JP" altLang="en-US" sz="1000" b="0" dirty="0">
                          <a:solidFill>
                            <a:schemeClr val="tx1"/>
                          </a:solidFill>
                        </a:rPr>
                        <a:t>・有線マイク：</a:t>
                      </a:r>
                      <a:r>
                        <a:rPr kumimoji="1" lang="en-US" altLang="ja-JP" sz="1000" b="0" dirty="0">
                          <a:solidFill>
                            <a:schemeClr val="tx1"/>
                          </a:solidFill>
                        </a:rPr>
                        <a:t>4</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・無線マイク：</a:t>
                      </a:r>
                      <a:r>
                        <a:rPr kumimoji="1" lang="en-US" altLang="ja-JP" sz="1000" b="0" dirty="0">
                          <a:solidFill>
                            <a:schemeClr val="tx1"/>
                          </a:solidFill>
                        </a:rPr>
                        <a:t>4</a:t>
                      </a:r>
                      <a:r>
                        <a:rPr kumimoji="1" lang="ja-JP" altLang="en-US" sz="1000" b="0" dirty="0">
                          <a:solidFill>
                            <a:schemeClr val="tx1"/>
                          </a:solidFill>
                        </a:rPr>
                        <a:t>台</a:t>
                      </a:r>
                      <a:endParaRPr kumimoji="1" lang="en-US" altLang="ja-JP" sz="1000" b="0" dirty="0">
                        <a:solidFill>
                          <a:schemeClr val="tx1"/>
                        </a:solidFill>
                      </a:endParaRPr>
                    </a:p>
                    <a:p>
                      <a:pPr>
                        <a:spcAft>
                          <a:spcPts val="300"/>
                        </a:spcAft>
                      </a:pPr>
                      <a:r>
                        <a:rPr kumimoji="1" lang="ja-JP" altLang="en-US" sz="1000" b="0" dirty="0">
                          <a:solidFill>
                            <a:schemeClr val="tx1"/>
                          </a:solidFill>
                        </a:rPr>
                        <a:t>・演台（席数を決める）</a:t>
                      </a:r>
                      <a:endParaRPr kumimoji="1" lang="en-US" altLang="ja-JP" sz="1000" b="0" dirty="0">
                        <a:solidFill>
                          <a:schemeClr val="tx1"/>
                        </a:solidFill>
                      </a:endParaRPr>
                    </a:p>
                  </a:txBody>
                  <a:tcPr/>
                </a:tc>
                <a:extLst>
                  <a:ext uri="{0D108BD9-81ED-4DB2-BD59-A6C34878D82A}">
                    <a16:rowId xmlns:a16="http://schemas.microsoft.com/office/drawing/2014/main" val="3188630509"/>
                  </a:ext>
                </a:extLst>
              </a:tr>
              <a:tr h="206761">
                <a:tc>
                  <a:txBody>
                    <a:bodyPr/>
                    <a:lstStyle/>
                    <a:p>
                      <a:pPr>
                        <a:spcAft>
                          <a:spcPts val="300"/>
                        </a:spcAft>
                      </a:pPr>
                      <a:r>
                        <a:rPr kumimoji="1" lang="en-US" altLang="ja-JP" sz="1000" b="1" dirty="0"/>
                        <a:t>ICT</a:t>
                      </a:r>
                      <a:r>
                        <a:rPr kumimoji="1" lang="ja-JP" altLang="en-US" sz="1000" b="1" dirty="0"/>
                        <a:t>設備</a:t>
                      </a:r>
                    </a:p>
                  </a:txBody>
                  <a:tcPr>
                    <a:solidFill>
                      <a:schemeClr val="accent6">
                        <a:lumMod val="20000"/>
                        <a:lumOff val="80000"/>
                      </a:schemeClr>
                    </a:solidFill>
                  </a:tcPr>
                </a:tc>
                <a:tc>
                  <a:txBody>
                    <a:bodyPr/>
                    <a:lstStyle/>
                    <a:p>
                      <a:pPr>
                        <a:spcAft>
                          <a:spcPts val="300"/>
                        </a:spcAft>
                      </a:pPr>
                      <a:r>
                        <a:rPr kumimoji="1" lang="ja-JP" altLang="en-US" sz="1000" dirty="0"/>
                        <a:t>・議長用の拡張ディスプレイ：</a:t>
                      </a:r>
                      <a:r>
                        <a:rPr kumimoji="1" lang="en-US" altLang="ja-JP" sz="1000" dirty="0"/>
                        <a:t>1</a:t>
                      </a:r>
                      <a:r>
                        <a:rPr kumimoji="1" lang="ja-JP" altLang="en-US" sz="1000" dirty="0"/>
                        <a:t>台？</a:t>
                      </a:r>
                      <a:endParaRPr kumimoji="1" lang="en-US" altLang="ja-JP" sz="1000" dirty="0"/>
                    </a:p>
                    <a:p>
                      <a:pPr>
                        <a:spcAft>
                          <a:spcPts val="300"/>
                        </a:spcAft>
                      </a:pPr>
                      <a:r>
                        <a:rPr kumimoji="1" lang="ja-JP" altLang="en-US" sz="1000" dirty="0"/>
                        <a:t>・ノート</a:t>
                      </a:r>
                      <a:r>
                        <a:rPr kumimoji="1" lang="en-US" altLang="ja-JP" sz="1000" dirty="0"/>
                        <a:t>PC</a:t>
                      </a:r>
                      <a:r>
                        <a:rPr kumimoji="1" lang="ja-JP" altLang="en-US" sz="1000" dirty="0"/>
                        <a:t>：</a:t>
                      </a:r>
                      <a:r>
                        <a:rPr kumimoji="1" lang="en-US" altLang="ja-JP" sz="1000" dirty="0"/>
                        <a:t>1</a:t>
                      </a:r>
                      <a:r>
                        <a:rPr kumimoji="1" lang="ja-JP" altLang="en-US" sz="1000" dirty="0"/>
                        <a:t>台？　演台に設置</a:t>
                      </a:r>
                      <a:endParaRPr kumimoji="1" lang="en-US" altLang="ja-JP" sz="1000" dirty="0"/>
                    </a:p>
                  </a:txBody>
                  <a:tcPr/>
                </a:tc>
                <a:extLst>
                  <a:ext uri="{0D108BD9-81ED-4DB2-BD59-A6C34878D82A}">
                    <a16:rowId xmlns:a16="http://schemas.microsoft.com/office/drawing/2014/main" val="436978041"/>
                  </a:ext>
                </a:extLst>
              </a:tr>
              <a:tr h="206761">
                <a:tc>
                  <a:txBody>
                    <a:bodyPr/>
                    <a:lstStyle/>
                    <a:p>
                      <a:pPr>
                        <a:spcAft>
                          <a:spcPts val="300"/>
                        </a:spcAft>
                      </a:pPr>
                      <a:r>
                        <a:rPr kumimoji="1" lang="en-US" altLang="ja-JP" sz="1000" b="1" dirty="0"/>
                        <a:t>ZOOM</a:t>
                      </a:r>
                      <a:r>
                        <a:rPr kumimoji="1" lang="ja-JP" altLang="en-US" sz="1000" b="1" dirty="0"/>
                        <a:t>関連</a:t>
                      </a:r>
                      <a:endParaRPr kumimoji="1" lang="en-US" altLang="ja-JP" sz="1000" b="1" dirty="0"/>
                    </a:p>
                    <a:p>
                      <a:pPr>
                        <a:spcAft>
                          <a:spcPts val="300"/>
                        </a:spcAft>
                      </a:pPr>
                      <a:r>
                        <a:rPr kumimoji="1" lang="en-US" altLang="ja-JP" sz="1000" b="1" dirty="0"/>
                        <a:t>※</a:t>
                      </a:r>
                      <a:r>
                        <a:rPr kumimoji="1" lang="ja-JP" altLang="en-US" sz="1000" b="1" dirty="0"/>
                        <a:t>確認要</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・スイッチャー：？</a:t>
                      </a:r>
                      <a:endParaRPr kumimoji="1" lang="en-US" altLang="ja-JP" sz="1000" dirty="0"/>
                    </a:p>
                    <a:p>
                      <a:pPr marL="0" marR="0" lvl="0" indent="0" algn="l" defTabSz="914400" rtl="0" eaLnBrk="1" fontAlgn="auto" latinLnBrk="0" hangingPunct="1">
                        <a:lnSpc>
                          <a:spcPct val="100000"/>
                        </a:lnSpc>
                        <a:spcBef>
                          <a:spcPts val="0"/>
                        </a:spcBef>
                        <a:spcAft>
                          <a:spcPts val="300"/>
                        </a:spcAft>
                        <a:buClrTx/>
                        <a:buSzTx/>
                        <a:buFontTx/>
                        <a:buNone/>
                        <a:tabLst/>
                        <a:defRPr/>
                      </a:pPr>
                      <a:r>
                        <a:rPr kumimoji="1" lang="ja-JP" altLang="en-US" sz="1000" dirty="0"/>
                        <a:t>・ハイブリッド会議支援要員を配置（要英会話）</a:t>
                      </a:r>
                      <a:endParaRPr kumimoji="1" lang="en-US" altLang="ja-JP" sz="1000" dirty="0"/>
                    </a:p>
                  </a:txBody>
                  <a:tcPr/>
                </a:tc>
                <a:extLst>
                  <a:ext uri="{0D108BD9-81ED-4DB2-BD59-A6C34878D82A}">
                    <a16:rowId xmlns:a16="http://schemas.microsoft.com/office/drawing/2014/main" val="2453464677"/>
                  </a:ext>
                </a:extLst>
              </a:tr>
              <a:tr h="206761">
                <a:tc>
                  <a:txBody>
                    <a:bodyPr/>
                    <a:lstStyle/>
                    <a:p>
                      <a:pPr>
                        <a:spcAft>
                          <a:spcPts val="300"/>
                        </a:spcAft>
                      </a:pPr>
                      <a:r>
                        <a:rPr kumimoji="1" lang="ja-JP" altLang="en-US" sz="1000" b="1" dirty="0"/>
                        <a:t>その他</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300"/>
                        </a:spcAft>
                        <a:buClrTx/>
                        <a:buSzTx/>
                        <a:buFontTx/>
                        <a:buNone/>
                        <a:tabLst/>
                        <a:defRPr/>
                      </a:pPr>
                      <a:endParaRPr kumimoji="1" lang="en-US" altLang="ja-JP" sz="1000" dirty="0"/>
                    </a:p>
                  </a:txBody>
                  <a:tcPr/>
                </a:tc>
                <a:extLst>
                  <a:ext uri="{0D108BD9-81ED-4DB2-BD59-A6C34878D82A}">
                    <a16:rowId xmlns:a16="http://schemas.microsoft.com/office/drawing/2014/main" val="2500802958"/>
                  </a:ext>
                </a:extLst>
              </a:tr>
            </a:tbl>
          </a:graphicData>
        </a:graphic>
      </p:graphicFrame>
      <p:sp>
        <p:nvSpPr>
          <p:cNvPr id="19" name="正方形/長方形 18">
            <a:extLst>
              <a:ext uri="{FF2B5EF4-FFF2-40B4-BE49-F238E27FC236}">
                <a16:creationId xmlns:a16="http://schemas.microsoft.com/office/drawing/2014/main" id="{F8C5599D-F339-AF4A-4536-1F10DA93FF1C}"/>
              </a:ext>
            </a:extLst>
          </p:cNvPr>
          <p:cNvSpPr/>
          <p:nvPr/>
        </p:nvSpPr>
        <p:spPr>
          <a:xfrm>
            <a:off x="5054590" y="1134109"/>
            <a:ext cx="1835307" cy="28956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407C745E-C5E7-EE3A-83EE-06D62D4AC063}"/>
              </a:ext>
            </a:extLst>
          </p:cNvPr>
          <p:cNvSpPr txBox="1"/>
          <p:nvPr/>
        </p:nvSpPr>
        <p:spPr>
          <a:xfrm>
            <a:off x="5622628" y="1256386"/>
            <a:ext cx="699230" cy="338554"/>
          </a:xfrm>
          <a:prstGeom prst="rect">
            <a:avLst/>
          </a:prstGeom>
          <a:solidFill>
            <a:srgbClr val="FFFFFF">
              <a:alpha val="69804"/>
            </a:srgbClr>
          </a:solidFill>
        </p:spPr>
        <p:txBody>
          <a:bodyPr wrap="none" rtlCol="0">
            <a:spAutoFit/>
          </a:bodyPr>
          <a:lstStyle/>
          <a:p>
            <a:r>
              <a:rPr lang="en-US" altLang="ja-JP" sz="1600" b="1" dirty="0">
                <a:solidFill>
                  <a:srgbClr val="FF0000"/>
                </a:solidFill>
              </a:rPr>
              <a:t>DG</a:t>
            </a:r>
            <a:r>
              <a:rPr lang="ja-JP" altLang="en-US" sz="1600" b="1" dirty="0">
                <a:solidFill>
                  <a:srgbClr val="FF0000"/>
                </a:solidFill>
              </a:rPr>
              <a:t>⑤</a:t>
            </a:r>
            <a:endParaRPr kumimoji="1" lang="ja-JP" altLang="en-US" sz="1600" b="1" dirty="0">
              <a:solidFill>
                <a:srgbClr val="FF0000"/>
              </a:solidFill>
            </a:endParaRPr>
          </a:p>
        </p:txBody>
      </p:sp>
    </p:spTree>
    <p:extLst>
      <p:ext uri="{BB962C8B-B14F-4D97-AF65-F5344CB8AC3E}">
        <p14:creationId xmlns:p14="http://schemas.microsoft.com/office/powerpoint/2010/main" val="3001934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F7510-D8D8-5F4B-4F85-F7209D5430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9A973E8-1260-6A8E-C194-942FDA8A9468}"/>
              </a:ext>
            </a:extLst>
          </p:cNvPr>
          <p:cNvSpPr>
            <a:spLocks noGrp="1"/>
          </p:cNvSpPr>
          <p:nvPr>
            <p:ph type="title"/>
          </p:nvPr>
        </p:nvSpPr>
        <p:spPr/>
        <p:txBody>
          <a:bodyPr/>
          <a:lstStyle/>
          <a:p>
            <a:r>
              <a:rPr lang="en-US" altLang="ja-JP" sz="3200" dirty="0"/>
              <a:t>3</a:t>
            </a:r>
            <a:r>
              <a:rPr kumimoji="1" lang="ja-JP" altLang="en-US" sz="3200" dirty="0"/>
              <a:t>　機材及び運用計画</a:t>
            </a:r>
          </a:p>
        </p:txBody>
      </p:sp>
      <p:sp>
        <p:nvSpPr>
          <p:cNvPr id="4" name="スライド番号プレースホルダー 3">
            <a:extLst>
              <a:ext uri="{FF2B5EF4-FFF2-40B4-BE49-F238E27FC236}">
                <a16:creationId xmlns:a16="http://schemas.microsoft.com/office/drawing/2014/main" id="{6A9B0678-A002-A6C2-045A-4C72B0A367ED}"/>
              </a:ext>
            </a:extLst>
          </p:cNvPr>
          <p:cNvSpPr>
            <a:spLocks noGrp="1"/>
          </p:cNvSpPr>
          <p:nvPr>
            <p:ph type="sldNum" sz="quarter" idx="4"/>
          </p:nvPr>
        </p:nvSpPr>
        <p:spPr/>
        <p:txBody>
          <a:bodyPr/>
          <a:lstStyle/>
          <a:p>
            <a:fld id="{45C72FED-0F1C-462E-ABC8-8390B507E2A8}" type="slidenum">
              <a:rPr lang="ja-JP" altLang="en-US" smtClean="0"/>
              <a:pPr/>
              <a:t>15</a:t>
            </a:fld>
            <a:endParaRPr lang="ja-JP" altLang="en-US"/>
          </a:p>
        </p:txBody>
      </p:sp>
      <p:sp>
        <p:nvSpPr>
          <p:cNvPr id="5" name="正方形/長方形 4">
            <a:extLst>
              <a:ext uri="{FF2B5EF4-FFF2-40B4-BE49-F238E27FC236}">
                <a16:creationId xmlns:a16="http://schemas.microsoft.com/office/drawing/2014/main" id="{04D92B7F-9627-5387-39BC-8EF7B385E2C5}"/>
              </a:ext>
            </a:extLst>
          </p:cNvPr>
          <p:cNvSpPr/>
          <p:nvPr/>
        </p:nvSpPr>
        <p:spPr>
          <a:xfrm>
            <a:off x="609600" y="1166327"/>
            <a:ext cx="10972800" cy="46746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spcAft>
                <a:spcPts val="600"/>
              </a:spcAft>
              <a:buFont typeface="+mj-lt"/>
              <a:buAutoNum type="arabicPeriod"/>
            </a:pPr>
            <a:r>
              <a:rPr lang="ja-JP" altLang="en-US" sz="2400" dirty="0">
                <a:solidFill>
                  <a:schemeClr val="tx1"/>
                </a:solidFill>
              </a:rPr>
              <a:t>ネットワーク構成</a:t>
            </a:r>
            <a:endParaRPr lang="en-US" altLang="ja-JP" sz="2400" dirty="0">
              <a:solidFill>
                <a:schemeClr val="tx1"/>
              </a:solidFill>
            </a:endParaRPr>
          </a:p>
          <a:p>
            <a:pPr marL="342900" indent="-342900">
              <a:spcAft>
                <a:spcPts val="600"/>
              </a:spcAft>
              <a:buFont typeface="+mj-lt"/>
              <a:buAutoNum type="arabicPeriod"/>
            </a:pPr>
            <a:r>
              <a:rPr lang="ja-JP" altLang="en-US" sz="2400" dirty="0">
                <a:solidFill>
                  <a:schemeClr val="tx1"/>
                </a:solidFill>
              </a:rPr>
              <a:t>ハイブリッド会議</a:t>
            </a:r>
            <a:endParaRPr lang="en-US" altLang="ja-JP" sz="2400" dirty="0">
              <a:solidFill>
                <a:schemeClr val="tx1"/>
              </a:solidFill>
            </a:endParaRPr>
          </a:p>
          <a:p>
            <a:pPr marL="342900" indent="-342900">
              <a:spcAft>
                <a:spcPts val="600"/>
              </a:spcAft>
              <a:buFont typeface="+mj-lt"/>
              <a:buAutoNum type="arabicPeriod"/>
            </a:pPr>
            <a:r>
              <a:rPr lang="en-US" altLang="ja-JP" sz="2400" dirty="0">
                <a:solidFill>
                  <a:schemeClr val="tx1"/>
                </a:solidFill>
              </a:rPr>
              <a:t>Plenary</a:t>
            </a:r>
            <a:r>
              <a:rPr lang="ja-JP" altLang="en-US" sz="2400" dirty="0">
                <a:solidFill>
                  <a:schemeClr val="tx1"/>
                </a:solidFill>
              </a:rPr>
              <a:t>会議室投影画面</a:t>
            </a:r>
            <a:endParaRPr lang="en-US" altLang="ja-JP" sz="2400" dirty="0">
              <a:solidFill>
                <a:schemeClr val="tx1"/>
              </a:solidFill>
            </a:endParaRPr>
          </a:p>
          <a:p>
            <a:pPr marL="342900" indent="-342900">
              <a:spcAft>
                <a:spcPts val="600"/>
              </a:spcAft>
              <a:buFont typeface="+mj-lt"/>
              <a:buAutoNum type="arabicPeriod"/>
            </a:pPr>
            <a:r>
              <a:rPr kumimoji="1" lang="ja-JP" altLang="en-US" sz="2400" dirty="0">
                <a:solidFill>
                  <a:schemeClr val="tx1"/>
                </a:solidFill>
              </a:rPr>
              <a:t>卓上設置型有線マイク（卓上マイク）</a:t>
            </a:r>
            <a:endParaRPr kumimoji="1" lang="en-US" altLang="ja-JP" sz="2400" dirty="0">
              <a:solidFill>
                <a:schemeClr val="tx1"/>
              </a:solidFill>
            </a:endParaRPr>
          </a:p>
          <a:p>
            <a:pPr marL="342900" indent="-342900">
              <a:spcAft>
                <a:spcPts val="600"/>
              </a:spcAft>
              <a:buFont typeface="+mj-lt"/>
              <a:buAutoNum type="arabicPeriod"/>
            </a:pPr>
            <a:r>
              <a:rPr lang="ja-JP" altLang="en-US" sz="2400" dirty="0">
                <a:solidFill>
                  <a:schemeClr val="tx1"/>
                </a:solidFill>
              </a:rPr>
              <a:t>会合スケジュールなどの表示</a:t>
            </a:r>
            <a:endParaRPr kumimoji="1" lang="ja-JP" altLang="en-US" sz="2400" dirty="0">
              <a:solidFill>
                <a:schemeClr val="tx1"/>
              </a:solidFill>
            </a:endParaRPr>
          </a:p>
        </p:txBody>
      </p:sp>
    </p:spTree>
    <p:extLst>
      <p:ext uri="{BB962C8B-B14F-4D97-AF65-F5344CB8AC3E}">
        <p14:creationId xmlns:p14="http://schemas.microsoft.com/office/powerpoint/2010/main" val="3683075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FFB9A18-4444-B4B4-7D16-404ED07A5547}"/>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5C72FED-0F1C-462E-ABC8-8390B507E2A8}" type="slidenum">
              <a:rPr kumimoji="1" lang="ja-JP" altLang="en-US" sz="1050" b="1"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1" lang="ja-JP" altLang="en-US" sz="1050" b="1"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7" name="タイトル 1">
            <a:extLst>
              <a:ext uri="{FF2B5EF4-FFF2-40B4-BE49-F238E27FC236}">
                <a16:creationId xmlns:a16="http://schemas.microsoft.com/office/drawing/2014/main" id="{3206F1F6-7B61-A17E-DBD1-77AD7592674B}"/>
              </a:ext>
            </a:extLst>
          </p:cNvPr>
          <p:cNvSpPr>
            <a:spLocks noGrp="1"/>
          </p:cNvSpPr>
          <p:nvPr>
            <p:ph type="title"/>
          </p:nvPr>
        </p:nvSpPr>
        <p:spPr>
          <a:xfrm>
            <a:off x="609600" y="274638"/>
            <a:ext cx="10972800" cy="608012"/>
          </a:xfrm>
        </p:spPr>
        <p:txBody>
          <a:bodyPr/>
          <a:lstStyle/>
          <a:p>
            <a:r>
              <a:rPr lang="en-US" altLang="ja-JP" sz="3200" dirty="0"/>
              <a:t>3.1</a:t>
            </a:r>
            <a:r>
              <a:rPr kumimoji="1" lang="ja-JP" altLang="en-US" sz="3200" dirty="0"/>
              <a:t>　</a:t>
            </a:r>
            <a:r>
              <a:rPr lang="ja-JP" altLang="en-US" sz="3200" dirty="0"/>
              <a:t>ネットワーク構成</a:t>
            </a:r>
            <a:endParaRPr kumimoji="1" lang="ja-JP" altLang="en-US" sz="3200" dirty="0"/>
          </a:p>
        </p:txBody>
      </p:sp>
      <p:sp>
        <p:nvSpPr>
          <p:cNvPr id="2" name="正方形/長方形 1">
            <a:extLst>
              <a:ext uri="{FF2B5EF4-FFF2-40B4-BE49-F238E27FC236}">
                <a16:creationId xmlns:a16="http://schemas.microsoft.com/office/drawing/2014/main" id="{1941F0BD-CBB8-E2B9-1445-7CB60302F57F}"/>
              </a:ext>
            </a:extLst>
          </p:cNvPr>
          <p:cNvSpPr/>
          <p:nvPr/>
        </p:nvSpPr>
        <p:spPr>
          <a:xfrm>
            <a:off x="298581" y="1115115"/>
            <a:ext cx="3388458" cy="526622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Arial"/>
                <a:ea typeface="ＭＳ Ｐゴシック"/>
                <a:cs typeface="+mn-cs"/>
              </a:rPr>
              <a:t>１．回線構成案（</a:t>
            </a:r>
            <a:r>
              <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rPr>
              <a:t>WP5D</a:t>
            </a:r>
            <a:r>
              <a:rPr kumimoji="1" lang="ja-JP" altLang="en-US" sz="1600" b="0" i="0" u="none" strike="noStrike" kern="1200" cap="none" spc="0" normalizeH="0" baseline="0" noProof="0" dirty="0">
                <a:ln>
                  <a:noFill/>
                </a:ln>
                <a:solidFill>
                  <a:srgbClr val="000000"/>
                </a:solidFill>
                <a:effectLst/>
                <a:uLnTx/>
                <a:uFillTx/>
                <a:latin typeface="Arial"/>
                <a:ea typeface="ＭＳ Ｐゴシック"/>
                <a:cs typeface="+mn-cs"/>
              </a:rPr>
              <a:t>例）</a:t>
            </a: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Arial"/>
                <a:ea typeface="ＭＳ Ｐゴシック"/>
                <a:cs typeface="+mn-cs"/>
              </a:rPr>
              <a:t>２．</a:t>
            </a:r>
            <a:r>
              <a:rPr kumimoji="1" lang="en-US" altLang="ja-JP" sz="1600" b="0" i="0" u="none" strike="noStrike" kern="1200" cap="none" spc="0" normalizeH="0" baseline="0" noProof="0" dirty="0" err="1">
                <a:ln>
                  <a:noFill/>
                </a:ln>
                <a:solidFill>
                  <a:srgbClr val="000000"/>
                </a:solidFill>
                <a:effectLst/>
                <a:uLnTx/>
                <a:uFillTx/>
                <a:latin typeface="Arial"/>
                <a:ea typeface="ＭＳ Ｐゴシック"/>
                <a:cs typeface="+mn-cs"/>
              </a:rPr>
              <a:t>WiFi</a:t>
            </a:r>
            <a:r>
              <a:rPr kumimoji="1" lang="ja-JP" altLang="en-US" sz="1600" b="0" i="0" u="none" strike="noStrike" kern="1200" cap="none" spc="0" normalizeH="0" baseline="0" noProof="0" dirty="0">
                <a:ln>
                  <a:noFill/>
                </a:ln>
                <a:solidFill>
                  <a:srgbClr val="000000"/>
                </a:solidFill>
                <a:effectLst/>
                <a:uLnTx/>
                <a:uFillTx/>
                <a:latin typeface="Arial"/>
                <a:ea typeface="ＭＳ Ｐゴシック"/>
                <a:cs typeface="+mn-cs"/>
              </a:rPr>
              <a:t>について</a:t>
            </a:r>
            <a:endParaRPr kumimoji="1" lang="en-US" altLang="ja-JP" sz="1600" b="0" i="0" u="none" strike="noStrike" kern="1200" cap="none" spc="0" normalizeH="0" baseline="0" noProof="0" dirty="0">
              <a:ln>
                <a:noFill/>
              </a:ln>
              <a:solidFill>
                <a:srgbClr val="000000"/>
              </a:solidFill>
              <a:effectLst/>
              <a:uLnTx/>
              <a:uFillTx/>
              <a:latin typeface="Arial"/>
              <a:ea typeface="ＭＳ Ｐゴシック"/>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各会議室について、最大座席数の</a:t>
            </a:r>
            <a:r>
              <a:rPr lang="en-US" altLang="ja-JP" sz="1400" dirty="0">
                <a:solidFill>
                  <a:srgbClr val="000000"/>
                </a:solidFill>
                <a:latin typeface="Arial"/>
                <a:ea typeface="ＭＳ Ｐゴシック"/>
              </a:rPr>
              <a:t>2</a:t>
            </a: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倍</a:t>
            </a:r>
            <a:r>
              <a:rPr lang="ja-JP" altLang="en-US" sz="1400" dirty="0">
                <a:solidFill>
                  <a:srgbClr val="000000"/>
                </a:solidFill>
                <a:latin typeface="Arial"/>
                <a:ea typeface="ＭＳ Ｐゴシック"/>
              </a:rPr>
              <a:t>以上</a:t>
            </a: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の同時接続を可能とする</a:t>
            </a:r>
            <a:endParaRPr kumimoji="1" lang="en-US" altLang="ja-JP" sz="1400" b="0" i="0" u="none" strike="noStrike" kern="1200" cap="none" spc="0" normalizeH="0" baseline="0" noProof="0" dirty="0">
              <a:ln>
                <a:noFill/>
              </a:ln>
              <a:solidFill>
                <a:srgbClr val="000000"/>
              </a:solidFill>
              <a:effectLst/>
              <a:uLnTx/>
              <a:uFillTx/>
              <a:latin typeface="Arial"/>
              <a:ea typeface="ＭＳ Ｐゴシック"/>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セキュリティ設定は以下の通りとする。尚、部屋間は同一</a:t>
            </a:r>
            <a:r>
              <a:rPr kumimoji="1" lang="en-US" altLang="ja-JP" sz="1400" b="0" i="0" u="none" strike="noStrike" kern="1200" cap="none" spc="0" normalizeH="0" baseline="0" noProof="0" dirty="0">
                <a:ln>
                  <a:noFill/>
                </a:ln>
                <a:solidFill>
                  <a:srgbClr val="000000"/>
                </a:solidFill>
                <a:effectLst/>
                <a:uLnTx/>
                <a:uFillTx/>
                <a:latin typeface="Arial"/>
                <a:ea typeface="ＭＳ Ｐゴシック"/>
                <a:cs typeface="+mn-cs"/>
              </a:rPr>
              <a:t>ID</a:t>
            </a:r>
            <a:r>
              <a:rPr kumimoji="1" lang="ja-JP" altLang="en-US" sz="1400" b="0" i="0" u="none" strike="noStrike" kern="1200" cap="none" spc="0" normalizeH="0" baseline="0" noProof="0" dirty="0">
                <a:ln>
                  <a:noFill/>
                </a:ln>
                <a:solidFill>
                  <a:srgbClr val="000000"/>
                </a:solidFill>
                <a:effectLst/>
                <a:uLnTx/>
                <a:uFillTx/>
                <a:latin typeface="Arial"/>
                <a:ea typeface="ＭＳ Ｐゴシック"/>
                <a:cs typeface="+mn-cs"/>
              </a:rPr>
              <a:t>でローミング可</a:t>
            </a:r>
          </a:p>
        </p:txBody>
      </p:sp>
      <p:graphicFrame>
        <p:nvGraphicFramePr>
          <p:cNvPr id="6" name="表 5">
            <a:extLst>
              <a:ext uri="{FF2B5EF4-FFF2-40B4-BE49-F238E27FC236}">
                <a16:creationId xmlns:a16="http://schemas.microsoft.com/office/drawing/2014/main" id="{513B9B12-1BB3-BDF5-1A9B-DC2CE9A1B5A3}"/>
              </a:ext>
            </a:extLst>
          </p:cNvPr>
          <p:cNvGraphicFramePr>
            <a:graphicFrameLocks noGrp="1"/>
          </p:cNvGraphicFramePr>
          <p:nvPr>
            <p:extLst>
              <p:ext uri="{D42A27DB-BD31-4B8C-83A1-F6EECF244321}">
                <p14:modId xmlns:p14="http://schemas.microsoft.com/office/powerpoint/2010/main" val="4248317400"/>
              </p:ext>
            </p:extLst>
          </p:nvPr>
        </p:nvGraphicFramePr>
        <p:xfrm>
          <a:off x="427135" y="1556865"/>
          <a:ext cx="3165150" cy="1432560"/>
        </p:xfrm>
        <a:graphic>
          <a:graphicData uri="http://schemas.openxmlformats.org/drawingml/2006/table">
            <a:tbl>
              <a:tblPr firstRow="1" bandRow="1">
                <a:tableStyleId>{5940675A-B579-460E-94D1-54222C63F5DA}</a:tableStyleId>
              </a:tblPr>
              <a:tblGrid>
                <a:gridCol w="1308359">
                  <a:extLst>
                    <a:ext uri="{9D8B030D-6E8A-4147-A177-3AD203B41FA5}">
                      <a16:colId xmlns:a16="http://schemas.microsoft.com/office/drawing/2014/main" val="2077180219"/>
                    </a:ext>
                  </a:extLst>
                </a:gridCol>
                <a:gridCol w="363894">
                  <a:extLst>
                    <a:ext uri="{9D8B030D-6E8A-4147-A177-3AD203B41FA5}">
                      <a16:colId xmlns:a16="http://schemas.microsoft.com/office/drawing/2014/main" val="3129552212"/>
                    </a:ext>
                  </a:extLst>
                </a:gridCol>
                <a:gridCol w="1492897">
                  <a:extLst>
                    <a:ext uri="{9D8B030D-6E8A-4147-A177-3AD203B41FA5}">
                      <a16:colId xmlns:a16="http://schemas.microsoft.com/office/drawing/2014/main" val="2671598203"/>
                    </a:ext>
                  </a:extLst>
                </a:gridCol>
              </a:tblGrid>
              <a:tr h="0">
                <a:tc>
                  <a:txBody>
                    <a:bodyPr/>
                    <a:lstStyle/>
                    <a:p>
                      <a:pPr algn="ctr"/>
                      <a:r>
                        <a:rPr kumimoji="1" lang="ja-JP" altLang="en-US" sz="1000" b="1" dirty="0"/>
                        <a:t>回線</a:t>
                      </a:r>
                    </a:p>
                  </a:txBody>
                  <a:tcPr>
                    <a:solidFill>
                      <a:schemeClr val="accent6">
                        <a:lumMod val="20000"/>
                        <a:lumOff val="80000"/>
                      </a:schemeClr>
                    </a:solidFill>
                  </a:tcPr>
                </a:tc>
                <a:tc>
                  <a:txBody>
                    <a:bodyPr/>
                    <a:lstStyle/>
                    <a:p>
                      <a:pPr algn="ctr"/>
                      <a:r>
                        <a:rPr kumimoji="1" lang="ja-JP" altLang="en-US" sz="1000" b="1" dirty="0"/>
                        <a:t>数</a:t>
                      </a:r>
                    </a:p>
                  </a:txBody>
                  <a:tcPr>
                    <a:solidFill>
                      <a:schemeClr val="accent6">
                        <a:lumMod val="20000"/>
                        <a:lumOff val="80000"/>
                      </a:schemeClr>
                    </a:solidFill>
                  </a:tcPr>
                </a:tc>
                <a:tc>
                  <a:txBody>
                    <a:bodyPr/>
                    <a:lstStyle/>
                    <a:p>
                      <a:pPr algn="ctr"/>
                      <a:r>
                        <a:rPr kumimoji="1" lang="ja-JP" altLang="en-US" sz="1000" b="1" dirty="0"/>
                        <a:t>用途</a:t>
                      </a:r>
                    </a:p>
                  </a:txBody>
                  <a:tcPr>
                    <a:solidFill>
                      <a:schemeClr val="accent6">
                        <a:lumMod val="20000"/>
                        <a:lumOff val="80000"/>
                      </a:schemeClr>
                    </a:solidFill>
                  </a:tcPr>
                </a:tc>
                <a:extLst>
                  <a:ext uri="{0D108BD9-81ED-4DB2-BD59-A6C34878D82A}">
                    <a16:rowId xmlns:a16="http://schemas.microsoft.com/office/drawing/2014/main" val="646813307"/>
                  </a:ext>
                </a:extLst>
              </a:tr>
              <a:tr h="0">
                <a:tc>
                  <a:txBody>
                    <a:bodyPr/>
                    <a:lstStyle/>
                    <a:p>
                      <a:r>
                        <a:rPr kumimoji="1" lang="ja-JP" altLang="en-US" sz="1000" dirty="0"/>
                        <a:t>フレッツ光クロス</a:t>
                      </a:r>
                      <a:endParaRPr kumimoji="1" lang="en-US" altLang="ja-JP" sz="1000" dirty="0"/>
                    </a:p>
                    <a:p>
                      <a:r>
                        <a:rPr kumimoji="1" lang="ja-JP" altLang="en-US" sz="1000" dirty="0"/>
                        <a:t>（</a:t>
                      </a:r>
                      <a:r>
                        <a:rPr kumimoji="1" lang="en-US" altLang="ja-JP" sz="1000" dirty="0"/>
                        <a:t>10Gbps</a:t>
                      </a:r>
                      <a:r>
                        <a:rPr kumimoji="1" lang="ja-JP" altLang="en-US" sz="1000" dirty="0"/>
                        <a:t>）</a:t>
                      </a:r>
                    </a:p>
                  </a:txBody>
                  <a:tcPr/>
                </a:tc>
                <a:tc>
                  <a:txBody>
                    <a:bodyPr/>
                    <a:lstStyle/>
                    <a:p>
                      <a:pPr algn="ctr"/>
                      <a:r>
                        <a:rPr kumimoji="1" lang="en-US" altLang="ja-JP" sz="1000" dirty="0"/>
                        <a:t>1</a:t>
                      </a:r>
                      <a:endParaRPr kumimoji="1" lang="ja-JP" altLang="en-US" sz="1000" dirty="0"/>
                    </a:p>
                  </a:txBody>
                  <a:tcPr/>
                </a:tc>
                <a:tc>
                  <a:txBody>
                    <a:bodyPr/>
                    <a:lstStyle/>
                    <a:p>
                      <a:r>
                        <a:rPr kumimoji="1" lang="ja-JP" altLang="en-US" sz="1000" dirty="0"/>
                        <a:t>主回線</a:t>
                      </a:r>
                    </a:p>
                  </a:txBody>
                  <a:tcPr/>
                </a:tc>
                <a:extLst>
                  <a:ext uri="{0D108BD9-81ED-4DB2-BD59-A6C34878D82A}">
                    <a16:rowId xmlns:a16="http://schemas.microsoft.com/office/drawing/2014/main" val="971114926"/>
                  </a:ext>
                </a:extLst>
              </a:tr>
              <a:tr h="0">
                <a:tc>
                  <a:txBody>
                    <a:bodyPr/>
                    <a:lstStyle/>
                    <a:p>
                      <a:r>
                        <a:rPr kumimoji="1" lang="ja-JP" altLang="en-US" sz="1000" dirty="0"/>
                        <a:t>フレッツ光ネクストビジネス（</a:t>
                      </a:r>
                      <a:r>
                        <a:rPr kumimoji="1" lang="en-US" altLang="ja-JP" sz="1000" dirty="0"/>
                        <a:t>1Gbps</a:t>
                      </a:r>
                      <a:r>
                        <a:rPr kumimoji="1" lang="ja-JP" altLang="en-US" sz="1000" dirty="0"/>
                        <a:t>）</a:t>
                      </a:r>
                    </a:p>
                  </a:txBody>
                  <a:tcPr/>
                </a:tc>
                <a:tc>
                  <a:txBody>
                    <a:bodyPr/>
                    <a:lstStyle/>
                    <a:p>
                      <a:pPr algn="ctr"/>
                      <a:r>
                        <a:rPr kumimoji="1" lang="en-US" altLang="ja-JP" sz="1000" dirty="0"/>
                        <a:t>2</a:t>
                      </a:r>
                      <a:endParaRPr kumimoji="1" lang="ja-JP" altLang="en-US" sz="1000" dirty="0"/>
                    </a:p>
                  </a:txBody>
                  <a:tcPr/>
                </a:tc>
                <a:tc>
                  <a:txBody>
                    <a:bodyPr/>
                    <a:lstStyle/>
                    <a:p>
                      <a:r>
                        <a:rPr kumimoji="1" lang="ja-JP" altLang="en-US" sz="1000" dirty="0"/>
                        <a:t>副回線</a:t>
                      </a:r>
                      <a:endParaRPr kumimoji="1" lang="en-US" altLang="ja-JP" sz="1000" dirty="0"/>
                    </a:p>
                    <a:p>
                      <a:r>
                        <a:rPr kumimoji="1" lang="ja-JP" altLang="en-US" sz="1000" dirty="0"/>
                        <a:t>配信用回線</a:t>
                      </a:r>
                    </a:p>
                  </a:txBody>
                  <a:tcPr/>
                </a:tc>
                <a:extLst>
                  <a:ext uri="{0D108BD9-81ED-4DB2-BD59-A6C34878D82A}">
                    <a16:rowId xmlns:a16="http://schemas.microsoft.com/office/drawing/2014/main" val="697121921"/>
                  </a:ext>
                </a:extLst>
              </a:tr>
              <a:tr h="0">
                <a:tc>
                  <a:txBody>
                    <a:bodyPr/>
                    <a:lstStyle/>
                    <a:p>
                      <a:r>
                        <a:rPr kumimoji="1" lang="ja-JP" altLang="en-US" sz="1000" dirty="0"/>
                        <a:t>フレッツ光ネクストファミリー隼</a:t>
                      </a:r>
                      <a:r>
                        <a:rPr kumimoji="1" lang="en-US" altLang="ja-JP" sz="1000" dirty="0"/>
                        <a:t>(1Gbps)</a:t>
                      </a:r>
                      <a:endParaRPr kumimoji="1" lang="ja-JP" altLang="en-US" sz="1000" dirty="0"/>
                    </a:p>
                  </a:txBody>
                  <a:tcPr/>
                </a:tc>
                <a:tc>
                  <a:txBody>
                    <a:bodyPr/>
                    <a:lstStyle/>
                    <a:p>
                      <a:pPr algn="ctr"/>
                      <a:r>
                        <a:rPr kumimoji="1" lang="en-US" altLang="ja-JP" sz="1000" dirty="0"/>
                        <a:t>1</a:t>
                      </a:r>
                      <a:endParaRPr kumimoji="1" lang="ja-JP" altLang="en-US" sz="1000" dirty="0"/>
                    </a:p>
                  </a:txBody>
                  <a:tcPr/>
                </a:tc>
                <a:tc>
                  <a:txBody>
                    <a:bodyPr/>
                    <a:lstStyle/>
                    <a:p>
                      <a:r>
                        <a:rPr kumimoji="1" lang="ja-JP" altLang="en-US" sz="1000" dirty="0"/>
                        <a:t>副回線</a:t>
                      </a:r>
                    </a:p>
                  </a:txBody>
                  <a:tcPr/>
                </a:tc>
                <a:extLst>
                  <a:ext uri="{0D108BD9-81ED-4DB2-BD59-A6C34878D82A}">
                    <a16:rowId xmlns:a16="http://schemas.microsoft.com/office/drawing/2014/main" val="789137401"/>
                  </a:ext>
                </a:extLst>
              </a:tr>
            </a:tbl>
          </a:graphicData>
        </a:graphic>
      </p:graphicFrame>
      <p:graphicFrame>
        <p:nvGraphicFramePr>
          <p:cNvPr id="5" name="表 4">
            <a:extLst>
              <a:ext uri="{FF2B5EF4-FFF2-40B4-BE49-F238E27FC236}">
                <a16:creationId xmlns:a16="http://schemas.microsoft.com/office/drawing/2014/main" id="{BB6DEA3A-BAD8-B285-4C3A-81A8F8E2F8CC}"/>
              </a:ext>
            </a:extLst>
          </p:cNvPr>
          <p:cNvGraphicFramePr>
            <a:graphicFrameLocks noGrp="1"/>
          </p:cNvGraphicFramePr>
          <p:nvPr>
            <p:extLst>
              <p:ext uri="{D42A27DB-BD31-4B8C-83A1-F6EECF244321}">
                <p14:modId xmlns:p14="http://schemas.microsoft.com/office/powerpoint/2010/main" val="2105912534"/>
              </p:ext>
            </p:extLst>
          </p:nvPr>
        </p:nvGraphicFramePr>
        <p:xfrm>
          <a:off x="410235" y="4639078"/>
          <a:ext cx="3165149" cy="1280160"/>
        </p:xfrm>
        <a:graphic>
          <a:graphicData uri="http://schemas.openxmlformats.org/drawingml/2006/table">
            <a:tbl>
              <a:tblPr firstRow="1" bandRow="1">
                <a:tableStyleId>{5940675A-B579-460E-94D1-54222C63F5DA}</a:tableStyleId>
              </a:tblPr>
              <a:tblGrid>
                <a:gridCol w="989357">
                  <a:extLst>
                    <a:ext uri="{9D8B030D-6E8A-4147-A177-3AD203B41FA5}">
                      <a16:colId xmlns:a16="http://schemas.microsoft.com/office/drawing/2014/main" val="2077180219"/>
                    </a:ext>
                  </a:extLst>
                </a:gridCol>
                <a:gridCol w="2175792">
                  <a:extLst>
                    <a:ext uri="{9D8B030D-6E8A-4147-A177-3AD203B41FA5}">
                      <a16:colId xmlns:a16="http://schemas.microsoft.com/office/drawing/2014/main" val="2671598203"/>
                    </a:ext>
                  </a:extLst>
                </a:gridCol>
              </a:tblGrid>
              <a:tr h="0">
                <a:tc>
                  <a:txBody>
                    <a:bodyPr/>
                    <a:lstStyle/>
                    <a:p>
                      <a:pPr algn="ctr"/>
                      <a:r>
                        <a:rPr kumimoji="1" lang="ja-JP" altLang="en-US" sz="1000" b="1" dirty="0"/>
                        <a:t>場所</a:t>
                      </a:r>
                    </a:p>
                  </a:txBody>
                  <a:tcPr>
                    <a:solidFill>
                      <a:schemeClr val="accent6">
                        <a:lumMod val="20000"/>
                        <a:lumOff val="80000"/>
                      </a:schemeClr>
                    </a:solidFill>
                  </a:tcPr>
                </a:tc>
                <a:tc>
                  <a:txBody>
                    <a:bodyPr/>
                    <a:lstStyle/>
                    <a:p>
                      <a:pPr algn="ctr"/>
                      <a:r>
                        <a:rPr kumimoji="1" lang="ja-JP" altLang="en-US" sz="1000" b="1" dirty="0"/>
                        <a:t>設定</a:t>
                      </a:r>
                    </a:p>
                  </a:txBody>
                  <a:tcPr>
                    <a:solidFill>
                      <a:schemeClr val="accent6">
                        <a:lumMod val="20000"/>
                        <a:lumOff val="80000"/>
                      </a:schemeClr>
                    </a:solidFill>
                  </a:tcPr>
                </a:tc>
                <a:extLst>
                  <a:ext uri="{0D108BD9-81ED-4DB2-BD59-A6C34878D82A}">
                    <a16:rowId xmlns:a16="http://schemas.microsoft.com/office/drawing/2014/main" val="646813307"/>
                  </a:ext>
                </a:extLst>
              </a:tr>
              <a:tr h="0">
                <a:tc>
                  <a:txBody>
                    <a:bodyPr/>
                    <a:lstStyle/>
                    <a:p>
                      <a:r>
                        <a:rPr kumimoji="1" lang="ja-JP" altLang="en-US" sz="1000" dirty="0"/>
                        <a:t>会場</a:t>
                      </a:r>
                      <a:endParaRPr kumimoji="1" lang="en-US" altLang="ja-JP" sz="1000" dirty="0"/>
                    </a:p>
                    <a:p>
                      <a:endParaRPr kumimoji="1" lang="ja-JP" altLang="en-US" sz="1000" dirty="0"/>
                    </a:p>
                  </a:txBody>
                  <a:tcPr/>
                </a:tc>
                <a:tc>
                  <a:txBody>
                    <a:bodyPr/>
                    <a:lstStyle/>
                    <a:p>
                      <a:r>
                        <a:rPr kumimoji="1" lang="en-US" altLang="ja-JP" sz="1000" dirty="0"/>
                        <a:t>SSID:</a:t>
                      </a:r>
                      <a:r>
                        <a:rPr kumimoji="1" lang="ja-JP" altLang="en-US" sz="1000" dirty="0"/>
                        <a:t> </a:t>
                      </a:r>
                      <a:endParaRPr lang="en-US" altLang="ja-JP" sz="1000" dirty="0"/>
                    </a:p>
                    <a:p>
                      <a:r>
                        <a:rPr kumimoji="1" lang="en-US" altLang="ja-JP" sz="1000" dirty="0"/>
                        <a:t>Password:</a:t>
                      </a:r>
                      <a:endParaRPr kumimoji="1" lang="ja-JP" altLang="en-US" sz="1000" dirty="0"/>
                    </a:p>
                  </a:txBody>
                  <a:tcPr/>
                </a:tc>
                <a:extLst>
                  <a:ext uri="{0D108BD9-81ED-4DB2-BD59-A6C34878D82A}">
                    <a16:rowId xmlns:a16="http://schemas.microsoft.com/office/drawing/2014/main" val="971114926"/>
                  </a:ext>
                </a:extLst>
              </a:tr>
              <a:tr h="0">
                <a:tc>
                  <a:txBody>
                    <a:bodyPr/>
                    <a:lstStyle/>
                    <a:p>
                      <a:r>
                        <a:rPr kumimoji="1" lang="ja-JP" altLang="en-US" sz="1000" dirty="0"/>
                        <a:t>共用プリンタ用</a:t>
                      </a:r>
                    </a:p>
                  </a:txBody>
                  <a:tcPr/>
                </a:tc>
                <a:tc>
                  <a:txBody>
                    <a:bodyPr/>
                    <a:lstStyle/>
                    <a:p>
                      <a:endParaRPr lang="en-US" altLang="ja-JP" sz="1000" dirty="0"/>
                    </a:p>
                  </a:txBody>
                  <a:tcPr/>
                </a:tc>
                <a:extLst>
                  <a:ext uri="{0D108BD9-81ED-4DB2-BD59-A6C34878D82A}">
                    <a16:rowId xmlns:a16="http://schemas.microsoft.com/office/drawing/2014/main" val="697121921"/>
                  </a:ext>
                </a:extLst>
              </a:tr>
              <a:tr h="0">
                <a:tc>
                  <a:txBody>
                    <a:bodyPr/>
                    <a:lstStyle/>
                    <a:p>
                      <a:r>
                        <a:rPr kumimoji="1" lang="en-US" altLang="ja-JP" sz="1000" dirty="0"/>
                        <a:t>VIP1/</a:t>
                      </a:r>
                      <a:r>
                        <a:rPr kumimoji="1" lang="ja-JP" altLang="en-US" sz="1000" dirty="0"/>
                        <a:t>主催者控室プリンタ用</a:t>
                      </a:r>
                    </a:p>
                  </a:txBody>
                  <a:tcPr/>
                </a:tc>
                <a:tc>
                  <a:txBody>
                    <a:bodyPr/>
                    <a:lstStyle/>
                    <a:p>
                      <a:endParaRPr lang="en-US" altLang="ja-JP" sz="1000" dirty="0"/>
                    </a:p>
                  </a:txBody>
                  <a:tcPr/>
                </a:tc>
                <a:extLst>
                  <a:ext uri="{0D108BD9-81ED-4DB2-BD59-A6C34878D82A}">
                    <a16:rowId xmlns:a16="http://schemas.microsoft.com/office/drawing/2014/main" val="2098017277"/>
                  </a:ext>
                </a:extLst>
              </a:tr>
            </a:tbl>
          </a:graphicData>
        </a:graphic>
      </p:graphicFrame>
      <p:sp>
        <p:nvSpPr>
          <p:cNvPr id="9" name="正方形/長方形 8">
            <a:extLst>
              <a:ext uri="{FF2B5EF4-FFF2-40B4-BE49-F238E27FC236}">
                <a16:creationId xmlns:a16="http://schemas.microsoft.com/office/drawing/2014/main" id="{1A0F70F4-56CE-2F1A-B23F-48CA08281437}"/>
              </a:ext>
            </a:extLst>
          </p:cNvPr>
          <p:cNvSpPr/>
          <p:nvPr/>
        </p:nvSpPr>
        <p:spPr>
          <a:xfrm>
            <a:off x="4019107" y="1115115"/>
            <a:ext cx="7745758" cy="5259347"/>
          </a:xfrm>
          <a:prstGeom prst="rec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kumimoji="1" lang="ja-JP" altLang="en-US" dirty="0">
                <a:solidFill>
                  <a:schemeClr val="tx1"/>
                </a:solidFill>
              </a:rPr>
              <a:t>確認事項</a:t>
            </a:r>
            <a:endParaRPr kumimoji="1" lang="en-US" altLang="ja-JP" dirty="0">
              <a:solidFill>
                <a:schemeClr val="tx1"/>
              </a:solidFill>
            </a:endParaRPr>
          </a:p>
          <a:p>
            <a:pPr>
              <a:spcAft>
                <a:spcPts val="600"/>
              </a:spcAft>
            </a:pPr>
            <a:r>
              <a:rPr lang="ja-JP" altLang="en-US" dirty="0">
                <a:solidFill>
                  <a:schemeClr val="tx1"/>
                </a:solidFill>
              </a:rPr>
              <a:t>１．基幹</a:t>
            </a:r>
            <a:r>
              <a:rPr lang="en-US" altLang="ja-JP" dirty="0">
                <a:solidFill>
                  <a:schemeClr val="tx1"/>
                </a:solidFill>
              </a:rPr>
              <a:t>NW</a:t>
            </a:r>
            <a:r>
              <a:rPr lang="ja-JP" altLang="en-US" dirty="0">
                <a:solidFill>
                  <a:schemeClr val="tx1"/>
                </a:solidFill>
              </a:rPr>
              <a:t>構成：予備系を用意すること</a:t>
            </a:r>
            <a:endParaRPr lang="en-US" altLang="ja-JP" dirty="0">
              <a:solidFill>
                <a:schemeClr val="tx1"/>
              </a:solidFill>
            </a:endParaRPr>
          </a:p>
          <a:p>
            <a:pPr>
              <a:spcAft>
                <a:spcPts val="600"/>
              </a:spcAft>
            </a:pPr>
            <a:r>
              <a:rPr lang="ja-JP" altLang="en-US" dirty="0">
                <a:solidFill>
                  <a:schemeClr val="tx1"/>
                </a:solidFill>
              </a:rPr>
              <a:t>２．</a:t>
            </a:r>
            <a:r>
              <a:rPr lang="en-US" altLang="ja-JP" dirty="0" err="1">
                <a:solidFill>
                  <a:schemeClr val="tx1"/>
                </a:solidFill>
              </a:rPr>
              <a:t>WiFi</a:t>
            </a:r>
            <a:r>
              <a:rPr lang="ja-JP" altLang="en-US" dirty="0">
                <a:solidFill>
                  <a:schemeClr val="tx1"/>
                </a:solidFill>
              </a:rPr>
              <a:t>のサポート：使用する帯域（</a:t>
            </a:r>
            <a:r>
              <a:rPr lang="en-US" altLang="ja-JP" dirty="0">
                <a:solidFill>
                  <a:schemeClr val="tx1"/>
                </a:solidFill>
              </a:rPr>
              <a:t>5GHz</a:t>
            </a:r>
            <a:r>
              <a:rPr lang="ja-JP" altLang="en-US" dirty="0">
                <a:solidFill>
                  <a:schemeClr val="tx1"/>
                </a:solidFill>
              </a:rPr>
              <a:t>のみ？　</a:t>
            </a:r>
            <a:r>
              <a:rPr lang="en-US" altLang="ja-JP" dirty="0">
                <a:solidFill>
                  <a:schemeClr val="tx1"/>
                </a:solidFill>
              </a:rPr>
              <a:t>2.4GHz</a:t>
            </a:r>
            <a:r>
              <a:rPr lang="ja-JP" altLang="en-US" dirty="0">
                <a:solidFill>
                  <a:schemeClr val="tx1"/>
                </a:solidFill>
              </a:rPr>
              <a:t>は）</a:t>
            </a:r>
            <a:endParaRPr lang="en-US" altLang="ja-JP" dirty="0">
              <a:solidFill>
                <a:schemeClr val="tx1"/>
              </a:solidFill>
            </a:endParaRPr>
          </a:p>
          <a:p>
            <a:pPr marL="742950" lvl="1" indent="-285750">
              <a:spcAft>
                <a:spcPts val="600"/>
              </a:spcAft>
              <a:buFont typeface="Arial" panose="020B0604020202020204" pitchFamily="34" charset="0"/>
              <a:buChar char="•"/>
            </a:pPr>
            <a:r>
              <a:rPr lang="ja-JP" altLang="en-US" dirty="0">
                <a:solidFill>
                  <a:schemeClr val="tx1"/>
                </a:solidFill>
              </a:rPr>
              <a:t>各部屋で収容人数の</a:t>
            </a:r>
            <a:r>
              <a:rPr lang="en-US" altLang="ja-JP" dirty="0">
                <a:solidFill>
                  <a:schemeClr val="tx1"/>
                </a:solidFill>
              </a:rPr>
              <a:t>2‐3</a:t>
            </a:r>
            <a:r>
              <a:rPr lang="ja-JP" altLang="en-US" dirty="0">
                <a:solidFill>
                  <a:schemeClr val="tx1"/>
                </a:solidFill>
              </a:rPr>
              <a:t>倍程度の接続を可能としたい</a:t>
            </a:r>
            <a:endParaRPr lang="en-US" altLang="ja-JP" dirty="0">
              <a:solidFill>
                <a:schemeClr val="tx1"/>
              </a:solidFill>
            </a:endParaRPr>
          </a:p>
          <a:p>
            <a:pPr marL="742950" lvl="1" indent="-285750">
              <a:spcAft>
                <a:spcPts val="600"/>
              </a:spcAft>
              <a:buFont typeface="Arial" panose="020B0604020202020204" pitchFamily="34" charset="0"/>
              <a:buChar char="•"/>
            </a:pPr>
            <a:r>
              <a:rPr lang="ja-JP" altLang="en-US" dirty="0">
                <a:solidFill>
                  <a:schemeClr val="tx1"/>
                </a:solidFill>
              </a:rPr>
              <a:t>各参加者は</a:t>
            </a:r>
            <a:r>
              <a:rPr lang="en-US" altLang="ja-JP" dirty="0">
                <a:solidFill>
                  <a:schemeClr val="tx1"/>
                </a:solidFill>
              </a:rPr>
              <a:t>PC</a:t>
            </a:r>
            <a:r>
              <a:rPr lang="ja-JP" altLang="en-US" dirty="0">
                <a:solidFill>
                  <a:schemeClr val="tx1"/>
                </a:solidFill>
              </a:rPr>
              <a:t>を</a:t>
            </a:r>
            <a:r>
              <a:rPr lang="en-US" altLang="ja-JP" dirty="0">
                <a:solidFill>
                  <a:schemeClr val="tx1"/>
                </a:solidFill>
              </a:rPr>
              <a:t>Zoom</a:t>
            </a:r>
            <a:r>
              <a:rPr lang="ja-JP" altLang="en-US" dirty="0">
                <a:solidFill>
                  <a:schemeClr val="tx1"/>
                </a:solidFill>
              </a:rPr>
              <a:t>に常時接続＋スマートフォンなど利用</a:t>
            </a:r>
            <a:endParaRPr lang="en-US" altLang="ja-JP" dirty="0">
              <a:solidFill>
                <a:schemeClr val="tx1"/>
              </a:solidFill>
            </a:endParaRPr>
          </a:p>
          <a:p>
            <a:pPr>
              <a:spcAft>
                <a:spcPts val="600"/>
              </a:spcAft>
            </a:pPr>
            <a:r>
              <a:rPr lang="ja-JP" altLang="en-US" dirty="0">
                <a:solidFill>
                  <a:schemeClr val="tx1"/>
                </a:solidFill>
              </a:rPr>
              <a:t>３．期間中の監視・保守・トラブル対応の体制</a:t>
            </a:r>
            <a:endParaRPr lang="en-US" altLang="ja-JP" dirty="0">
              <a:solidFill>
                <a:schemeClr val="tx1"/>
              </a:solidFill>
            </a:endParaRPr>
          </a:p>
          <a:p>
            <a:pPr marL="742950" lvl="1" indent="-285750">
              <a:spcAft>
                <a:spcPts val="600"/>
              </a:spcAft>
              <a:buFont typeface="Arial" panose="020B0604020202020204" pitchFamily="34" charset="0"/>
              <a:buChar char="•"/>
            </a:pPr>
            <a:r>
              <a:rPr lang="ja-JP" altLang="en-US" dirty="0">
                <a:solidFill>
                  <a:schemeClr val="tx1"/>
                </a:solidFill>
              </a:rPr>
              <a:t>期間中は、ホテル内</a:t>
            </a:r>
            <a:r>
              <a:rPr lang="en-US" altLang="ja-JP" dirty="0">
                <a:solidFill>
                  <a:schemeClr val="tx1"/>
                </a:solidFill>
              </a:rPr>
              <a:t>NW</a:t>
            </a:r>
            <a:r>
              <a:rPr lang="ja-JP" altLang="en-US" dirty="0">
                <a:solidFill>
                  <a:schemeClr val="tx1"/>
                </a:solidFill>
              </a:rPr>
              <a:t>の状況を常時監視し、</a:t>
            </a:r>
            <a:r>
              <a:rPr lang="en-US" altLang="ja-JP" dirty="0" err="1">
                <a:solidFill>
                  <a:schemeClr val="tx1"/>
                </a:solidFill>
              </a:rPr>
              <a:t>WiFi</a:t>
            </a:r>
            <a:r>
              <a:rPr lang="ja-JP" altLang="en-US" dirty="0">
                <a:solidFill>
                  <a:schemeClr val="tx1"/>
                </a:solidFill>
              </a:rPr>
              <a:t>接続トラブルなどが発生した場合にオンサイトで対応ができるよう体制整備をお願いしたい</a:t>
            </a:r>
            <a:endParaRPr lang="en-US" altLang="ja-JP" dirty="0">
              <a:solidFill>
                <a:schemeClr val="tx1"/>
              </a:solidFill>
            </a:endParaRPr>
          </a:p>
          <a:p>
            <a:pPr marL="742950" lvl="1" indent="-285750">
              <a:spcAft>
                <a:spcPts val="600"/>
              </a:spcAft>
              <a:buFont typeface="Arial" panose="020B0604020202020204" pitchFamily="34" charset="0"/>
              <a:buChar char="•"/>
            </a:pPr>
            <a:r>
              <a:rPr lang="ja-JP" altLang="en-US" dirty="0">
                <a:solidFill>
                  <a:schemeClr val="tx1"/>
                </a:solidFill>
              </a:rPr>
              <a:t>苦情が発生する前にトラブルが発見できるよう、適切な監視システムの運用をお願いしたい</a:t>
            </a:r>
            <a:endParaRPr lang="en-US" altLang="ja-JP" dirty="0">
              <a:solidFill>
                <a:schemeClr val="tx1"/>
              </a:solidFill>
            </a:endParaRPr>
          </a:p>
        </p:txBody>
      </p:sp>
    </p:spTree>
    <p:extLst>
      <p:ext uri="{BB962C8B-B14F-4D97-AF65-F5344CB8AC3E}">
        <p14:creationId xmlns:p14="http://schemas.microsoft.com/office/powerpoint/2010/main" val="2513248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9DEE-013F-BF5A-A65D-D7C4D102785B}"/>
            </a:ext>
          </a:extLst>
        </p:cNvPr>
        <p:cNvGrpSpPr/>
        <p:nvPr/>
      </p:nvGrpSpPr>
      <p:grpSpPr>
        <a:xfrm>
          <a:off x="0" y="0"/>
          <a:ext cx="0" cy="0"/>
          <a:chOff x="0" y="0"/>
          <a:chExt cx="0" cy="0"/>
        </a:xfrm>
      </p:grpSpPr>
      <p:sp>
        <p:nvSpPr>
          <p:cNvPr id="1079" name="正方形/長方形 1078">
            <a:extLst>
              <a:ext uri="{FF2B5EF4-FFF2-40B4-BE49-F238E27FC236}">
                <a16:creationId xmlns:a16="http://schemas.microsoft.com/office/drawing/2014/main" id="{CF6E5298-CA44-2083-87C4-EC4C954D750F}"/>
              </a:ext>
            </a:extLst>
          </p:cNvPr>
          <p:cNvSpPr/>
          <p:nvPr/>
        </p:nvSpPr>
        <p:spPr>
          <a:xfrm>
            <a:off x="214604" y="1029586"/>
            <a:ext cx="7963208" cy="5562604"/>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24" name="グループ化 1023">
            <a:extLst>
              <a:ext uri="{FF2B5EF4-FFF2-40B4-BE49-F238E27FC236}">
                <a16:creationId xmlns:a16="http://schemas.microsoft.com/office/drawing/2014/main" id="{885A80D5-D684-A67D-F4FE-93BB4D60160C}"/>
              </a:ext>
            </a:extLst>
          </p:cNvPr>
          <p:cNvGrpSpPr/>
          <p:nvPr/>
        </p:nvGrpSpPr>
        <p:grpSpPr>
          <a:xfrm>
            <a:off x="7360399" y="4544733"/>
            <a:ext cx="845406" cy="851824"/>
            <a:chOff x="5625839" y="3753124"/>
            <a:chExt cx="2342504" cy="2342504"/>
          </a:xfrm>
        </p:grpSpPr>
        <p:pic>
          <p:nvPicPr>
            <p:cNvPr id="1025" name="図 1024">
              <a:extLst>
                <a:ext uri="{FF2B5EF4-FFF2-40B4-BE49-F238E27FC236}">
                  <a16:creationId xmlns:a16="http://schemas.microsoft.com/office/drawing/2014/main" id="{983506D8-FC75-2FA3-1332-910147CC9910}"/>
                </a:ext>
              </a:extLst>
            </p:cNvPr>
            <p:cNvPicPr>
              <a:picLocks noChangeAspect="1"/>
            </p:cNvPicPr>
            <p:nvPr/>
          </p:nvPicPr>
          <p:blipFill>
            <a:blip r:embed="rId2"/>
            <a:stretch>
              <a:fillRect/>
            </a:stretch>
          </p:blipFill>
          <p:spPr>
            <a:xfrm>
              <a:off x="5625839" y="3753124"/>
              <a:ext cx="2342504" cy="2342504"/>
            </a:xfrm>
            <a:prstGeom prst="rect">
              <a:avLst/>
            </a:prstGeom>
          </p:spPr>
        </p:pic>
        <p:pic>
          <p:nvPicPr>
            <p:cNvPr id="1027" name="図 1026">
              <a:extLst>
                <a:ext uri="{FF2B5EF4-FFF2-40B4-BE49-F238E27FC236}">
                  <a16:creationId xmlns:a16="http://schemas.microsoft.com/office/drawing/2014/main" id="{838156ED-D5A3-CF6B-926C-08E54AAE774D}"/>
                </a:ext>
              </a:extLst>
            </p:cNvPr>
            <p:cNvPicPr>
              <a:picLocks noChangeAspect="1"/>
            </p:cNvPicPr>
            <p:nvPr/>
          </p:nvPicPr>
          <p:blipFill>
            <a:blip r:embed="rId3"/>
            <a:stretch>
              <a:fillRect/>
            </a:stretch>
          </p:blipFill>
          <p:spPr>
            <a:xfrm>
              <a:off x="6247999" y="4353297"/>
              <a:ext cx="1132516" cy="634208"/>
            </a:xfrm>
            <a:prstGeom prst="rect">
              <a:avLst/>
            </a:prstGeom>
          </p:spPr>
        </p:pic>
      </p:grpSp>
      <p:grpSp>
        <p:nvGrpSpPr>
          <p:cNvPr id="1052" name="グループ化 1051">
            <a:extLst>
              <a:ext uri="{FF2B5EF4-FFF2-40B4-BE49-F238E27FC236}">
                <a16:creationId xmlns:a16="http://schemas.microsoft.com/office/drawing/2014/main" id="{CB209F17-853A-D285-474B-75BA82B1D548}"/>
              </a:ext>
            </a:extLst>
          </p:cNvPr>
          <p:cNvGrpSpPr/>
          <p:nvPr/>
        </p:nvGrpSpPr>
        <p:grpSpPr>
          <a:xfrm>
            <a:off x="1403660" y="2074779"/>
            <a:ext cx="845406" cy="851824"/>
            <a:chOff x="5625839" y="3753124"/>
            <a:chExt cx="2342504" cy="2342504"/>
          </a:xfrm>
        </p:grpSpPr>
        <p:pic>
          <p:nvPicPr>
            <p:cNvPr id="1053" name="図 1052">
              <a:extLst>
                <a:ext uri="{FF2B5EF4-FFF2-40B4-BE49-F238E27FC236}">
                  <a16:creationId xmlns:a16="http://schemas.microsoft.com/office/drawing/2014/main" id="{B378E51D-2995-8040-94AC-FF763E83B909}"/>
                </a:ext>
              </a:extLst>
            </p:cNvPr>
            <p:cNvPicPr>
              <a:picLocks noChangeAspect="1"/>
            </p:cNvPicPr>
            <p:nvPr/>
          </p:nvPicPr>
          <p:blipFill>
            <a:blip r:embed="rId2"/>
            <a:stretch>
              <a:fillRect/>
            </a:stretch>
          </p:blipFill>
          <p:spPr>
            <a:xfrm>
              <a:off x="5625839" y="3753124"/>
              <a:ext cx="2342504" cy="2342504"/>
            </a:xfrm>
            <a:prstGeom prst="rect">
              <a:avLst/>
            </a:prstGeom>
          </p:spPr>
        </p:pic>
        <p:pic>
          <p:nvPicPr>
            <p:cNvPr id="1054" name="図 1053">
              <a:extLst>
                <a:ext uri="{FF2B5EF4-FFF2-40B4-BE49-F238E27FC236}">
                  <a16:creationId xmlns:a16="http://schemas.microsoft.com/office/drawing/2014/main" id="{42609D29-4747-5370-5CE4-3F8CB3C98F4D}"/>
                </a:ext>
              </a:extLst>
            </p:cNvPr>
            <p:cNvPicPr>
              <a:picLocks noChangeAspect="1"/>
            </p:cNvPicPr>
            <p:nvPr/>
          </p:nvPicPr>
          <p:blipFill>
            <a:blip r:embed="rId3"/>
            <a:stretch>
              <a:fillRect/>
            </a:stretch>
          </p:blipFill>
          <p:spPr>
            <a:xfrm>
              <a:off x="6247999" y="4353297"/>
              <a:ext cx="1132516" cy="634208"/>
            </a:xfrm>
            <a:prstGeom prst="rect">
              <a:avLst/>
            </a:prstGeom>
          </p:spPr>
        </p:pic>
      </p:grpSp>
      <p:sp>
        <p:nvSpPr>
          <p:cNvPr id="2" name="タイトル 1">
            <a:extLst>
              <a:ext uri="{FF2B5EF4-FFF2-40B4-BE49-F238E27FC236}">
                <a16:creationId xmlns:a16="http://schemas.microsoft.com/office/drawing/2014/main" id="{322A44B5-DE65-D418-5383-F2ABE08C9FF3}"/>
              </a:ext>
            </a:extLst>
          </p:cNvPr>
          <p:cNvSpPr>
            <a:spLocks noGrp="1"/>
          </p:cNvSpPr>
          <p:nvPr>
            <p:ph type="title"/>
          </p:nvPr>
        </p:nvSpPr>
        <p:spPr/>
        <p:txBody>
          <a:bodyPr/>
          <a:lstStyle/>
          <a:p>
            <a:r>
              <a:rPr lang="en-US" altLang="ja-JP" sz="3200" dirty="0"/>
              <a:t>3.2</a:t>
            </a:r>
            <a:r>
              <a:rPr kumimoji="1" lang="ja-JP" altLang="en-US" sz="3200" dirty="0"/>
              <a:t>　ハイブリッド会議</a:t>
            </a:r>
          </a:p>
        </p:txBody>
      </p:sp>
      <p:sp>
        <p:nvSpPr>
          <p:cNvPr id="4" name="スライド番号プレースホルダー 3">
            <a:extLst>
              <a:ext uri="{FF2B5EF4-FFF2-40B4-BE49-F238E27FC236}">
                <a16:creationId xmlns:a16="http://schemas.microsoft.com/office/drawing/2014/main" id="{E56948AD-9A39-1CC7-2F11-8DB16F22E32E}"/>
              </a:ext>
            </a:extLst>
          </p:cNvPr>
          <p:cNvSpPr>
            <a:spLocks noGrp="1"/>
          </p:cNvSpPr>
          <p:nvPr>
            <p:ph type="sldNum" sz="quarter" idx="4"/>
          </p:nvPr>
        </p:nvSpPr>
        <p:spPr/>
        <p:txBody>
          <a:bodyPr/>
          <a:lstStyle/>
          <a:p>
            <a:fld id="{45C72FED-0F1C-462E-ABC8-8390B507E2A8}" type="slidenum">
              <a:rPr lang="ja-JP" altLang="en-US" smtClean="0"/>
              <a:pPr/>
              <a:t>17</a:t>
            </a:fld>
            <a:endParaRPr lang="ja-JP" altLang="en-US"/>
          </a:p>
        </p:txBody>
      </p:sp>
      <p:pic>
        <p:nvPicPr>
          <p:cNvPr id="8" name="図 7">
            <a:extLst>
              <a:ext uri="{FF2B5EF4-FFF2-40B4-BE49-F238E27FC236}">
                <a16:creationId xmlns:a16="http://schemas.microsoft.com/office/drawing/2014/main" id="{1F98AF99-7540-A772-A13A-40C105659B7A}"/>
              </a:ext>
            </a:extLst>
          </p:cNvPr>
          <p:cNvPicPr>
            <a:picLocks noChangeAspect="1"/>
          </p:cNvPicPr>
          <p:nvPr/>
        </p:nvPicPr>
        <p:blipFill>
          <a:blip r:embed="rId4"/>
          <a:stretch>
            <a:fillRect/>
          </a:stretch>
        </p:blipFill>
        <p:spPr>
          <a:xfrm>
            <a:off x="920841" y="2510645"/>
            <a:ext cx="535051" cy="535051"/>
          </a:xfrm>
          <a:prstGeom prst="rect">
            <a:avLst/>
          </a:prstGeom>
        </p:spPr>
      </p:pic>
      <p:pic>
        <p:nvPicPr>
          <p:cNvPr id="13" name="図 12">
            <a:extLst>
              <a:ext uri="{FF2B5EF4-FFF2-40B4-BE49-F238E27FC236}">
                <a16:creationId xmlns:a16="http://schemas.microsoft.com/office/drawing/2014/main" id="{CCE1DF9F-84D8-DC5E-F5FA-CA59B6244917}"/>
              </a:ext>
            </a:extLst>
          </p:cNvPr>
          <p:cNvPicPr>
            <a:picLocks noChangeAspect="1"/>
          </p:cNvPicPr>
          <p:nvPr/>
        </p:nvPicPr>
        <p:blipFill>
          <a:blip r:embed="rId5"/>
          <a:stretch>
            <a:fillRect/>
          </a:stretch>
        </p:blipFill>
        <p:spPr>
          <a:xfrm>
            <a:off x="5150415" y="1846127"/>
            <a:ext cx="1916455" cy="1442891"/>
          </a:xfrm>
          <a:prstGeom prst="rect">
            <a:avLst/>
          </a:prstGeom>
        </p:spPr>
      </p:pic>
      <p:pic>
        <p:nvPicPr>
          <p:cNvPr id="14" name="図 13">
            <a:extLst>
              <a:ext uri="{FF2B5EF4-FFF2-40B4-BE49-F238E27FC236}">
                <a16:creationId xmlns:a16="http://schemas.microsoft.com/office/drawing/2014/main" id="{BA1B0BC2-552A-E441-F6AF-CAA05D055A4F}"/>
              </a:ext>
            </a:extLst>
          </p:cNvPr>
          <p:cNvPicPr>
            <a:picLocks noChangeAspect="1"/>
          </p:cNvPicPr>
          <p:nvPr/>
        </p:nvPicPr>
        <p:blipFill>
          <a:blip r:embed="rId6"/>
          <a:stretch>
            <a:fillRect/>
          </a:stretch>
        </p:blipFill>
        <p:spPr>
          <a:xfrm>
            <a:off x="4171340" y="1785521"/>
            <a:ext cx="755780" cy="1067689"/>
          </a:xfrm>
          <a:prstGeom prst="rect">
            <a:avLst/>
          </a:prstGeom>
        </p:spPr>
      </p:pic>
      <p:pic>
        <p:nvPicPr>
          <p:cNvPr id="17" name="図 16">
            <a:extLst>
              <a:ext uri="{FF2B5EF4-FFF2-40B4-BE49-F238E27FC236}">
                <a16:creationId xmlns:a16="http://schemas.microsoft.com/office/drawing/2014/main" id="{DC0FCB4C-4B2E-4B0B-CF1C-3CF237C91C63}"/>
              </a:ext>
            </a:extLst>
          </p:cNvPr>
          <p:cNvPicPr>
            <a:picLocks noChangeAspect="1"/>
          </p:cNvPicPr>
          <p:nvPr/>
        </p:nvPicPr>
        <p:blipFill>
          <a:blip r:embed="rId7"/>
          <a:stretch>
            <a:fillRect/>
          </a:stretch>
        </p:blipFill>
        <p:spPr>
          <a:xfrm>
            <a:off x="2224525" y="2145866"/>
            <a:ext cx="707344" cy="707344"/>
          </a:xfrm>
          <a:prstGeom prst="rect">
            <a:avLst/>
          </a:prstGeom>
        </p:spPr>
      </p:pic>
      <p:sp>
        <p:nvSpPr>
          <p:cNvPr id="18" name="思考の吹き出し: 雲形 17">
            <a:extLst>
              <a:ext uri="{FF2B5EF4-FFF2-40B4-BE49-F238E27FC236}">
                <a16:creationId xmlns:a16="http://schemas.microsoft.com/office/drawing/2014/main" id="{EA8B8A14-328C-F4D4-B7D4-2A28AE17E649}"/>
              </a:ext>
            </a:extLst>
          </p:cNvPr>
          <p:cNvSpPr/>
          <p:nvPr/>
        </p:nvSpPr>
        <p:spPr>
          <a:xfrm>
            <a:off x="8762901" y="3289019"/>
            <a:ext cx="2015412" cy="2093432"/>
          </a:xfrm>
          <a:prstGeom prst="cloudCallout">
            <a:avLst>
              <a:gd name="adj1" fmla="val -12646"/>
              <a:gd name="adj2" fmla="val 2959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6C8C5BE-F518-21DC-EF55-138CC5B586A8}"/>
              </a:ext>
            </a:extLst>
          </p:cNvPr>
          <p:cNvSpPr txBox="1"/>
          <p:nvPr/>
        </p:nvSpPr>
        <p:spPr>
          <a:xfrm>
            <a:off x="1579858" y="1481568"/>
            <a:ext cx="607726" cy="307777"/>
          </a:xfrm>
          <a:prstGeom prst="rect">
            <a:avLst/>
          </a:prstGeom>
          <a:noFill/>
        </p:spPr>
        <p:txBody>
          <a:bodyPr wrap="square" rtlCol="0">
            <a:spAutoFit/>
          </a:bodyPr>
          <a:lstStyle/>
          <a:p>
            <a:r>
              <a:rPr kumimoji="1" lang="ja-JP" altLang="en-US" sz="1400" b="1" dirty="0"/>
              <a:t>議長</a:t>
            </a:r>
          </a:p>
        </p:txBody>
      </p:sp>
      <p:cxnSp>
        <p:nvCxnSpPr>
          <p:cNvPr id="21" name="直線コネクタ 20">
            <a:extLst>
              <a:ext uri="{FF2B5EF4-FFF2-40B4-BE49-F238E27FC236}">
                <a16:creationId xmlns:a16="http://schemas.microsoft.com/office/drawing/2014/main" id="{2E0C8ACB-11AB-C3A5-148A-CC9D4D69439D}"/>
              </a:ext>
            </a:extLst>
          </p:cNvPr>
          <p:cNvCxnSpPr/>
          <p:nvPr/>
        </p:nvCxnSpPr>
        <p:spPr>
          <a:xfrm>
            <a:off x="2015412" y="2534520"/>
            <a:ext cx="326572" cy="0"/>
          </a:xfrm>
          <a:prstGeom prst="line">
            <a:avLst/>
          </a:prstGeom>
        </p:spPr>
        <p:style>
          <a:lnRef idx="1">
            <a:schemeClr val="dk1"/>
          </a:lnRef>
          <a:fillRef idx="0">
            <a:schemeClr val="dk1"/>
          </a:fillRef>
          <a:effectRef idx="0">
            <a:schemeClr val="dk1"/>
          </a:effectRef>
          <a:fontRef idx="minor">
            <a:schemeClr val="tx1"/>
          </a:fontRef>
        </p:style>
      </p:cxnSp>
      <p:sp>
        <p:nvSpPr>
          <p:cNvPr id="22" name="テキスト ボックス 21">
            <a:extLst>
              <a:ext uri="{FF2B5EF4-FFF2-40B4-BE49-F238E27FC236}">
                <a16:creationId xmlns:a16="http://schemas.microsoft.com/office/drawing/2014/main" id="{7E406C71-8B95-CF99-D348-A730640FCEFF}"/>
              </a:ext>
            </a:extLst>
          </p:cNvPr>
          <p:cNvSpPr txBox="1"/>
          <p:nvPr/>
        </p:nvSpPr>
        <p:spPr>
          <a:xfrm>
            <a:off x="1350553" y="1845546"/>
            <a:ext cx="954107" cy="400110"/>
          </a:xfrm>
          <a:prstGeom prst="rect">
            <a:avLst/>
          </a:prstGeom>
          <a:noFill/>
        </p:spPr>
        <p:txBody>
          <a:bodyPr wrap="none" rtlCol="0">
            <a:spAutoFit/>
          </a:bodyPr>
          <a:lstStyle/>
          <a:p>
            <a:pPr algn="ctr"/>
            <a:r>
              <a:rPr kumimoji="1" lang="ja-JP" altLang="en-US" sz="1000" dirty="0"/>
              <a:t>自</a:t>
            </a:r>
            <a:r>
              <a:rPr kumimoji="1" lang="en-US" altLang="ja-JP" sz="1000" dirty="0"/>
              <a:t>PC</a:t>
            </a:r>
          </a:p>
          <a:p>
            <a:pPr algn="ctr"/>
            <a:r>
              <a:rPr lang="ja-JP" altLang="en-US" sz="1000" dirty="0"/>
              <a:t>（</a:t>
            </a:r>
            <a:r>
              <a:rPr lang="en-US" altLang="ja-JP" sz="1000" dirty="0"/>
              <a:t>ZOOM</a:t>
            </a:r>
            <a:r>
              <a:rPr lang="ja-JP" altLang="en-US" sz="1000" dirty="0"/>
              <a:t>起動）</a:t>
            </a:r>
            <a:endParaRPr kumimoji="1" lang="ja-JP" altLang="en-US" sz="1000" dirty="0"/>
          </a:p>
        </p:txBody>
      </p:sp>
      <p:sp>
        <p:nvSpPr>
          <p:cNvPr id="23" name="テキスト ボックス 22">
            <a:extLst>
              <a:ext uri="{FF2B5EF4-FFF2-40B4-BE49-F238E27FC236}">
                <a16:creationId xmlns:a16="http://schemas.microsoft.com/office/drawing/2014/main" id="{43C3CB89-5ACF-CB9A-AF9F-03886C3C59AD}"/>
              </a:ext>
            </a:extLst>
          </p:cNvPr>
          <p:cNvSpPr txBox="1"/>
          <p:nvPr/>
        </p:nvSpPr>
        <p:spPr>
          <a:xfrm>
            <a:off x="2224525" y="2010324"/>
            <a:ext cx="782587" cy="246221"/>
          </a:xfrm>
          <a:prstGeom prst="rect">
            <a:avLst/>
          </a:prstGeom>
          <a:noFill/>
        </p:spPr>
        <p:txBody>
          <a:bodyPr wrap="none" rtlCol="0">
            <a:spAutoFit/>
          </a:bodyPr>
          <a:lstStyle/>
          <a:p>
            <a:pPr algn="ctr"/>
            <a:r>
              <a:rPr kumimoji="1" lang="ja-JP" altLang="en-US" sz="1000" dirty="0"/>
              <a:t>拡張モニタ</a:t>
            </a:r>
          </a:p>
        </p:txBody>
      </p:sp>
      <p:sp>
        <p:nvSpPr>
          <p:cNvPr id="24" name="テキスト ボックス 23">
            <a:extLst>
              <a:ext uri="{FF2B5EF4-FFF2-40B4-BE49-F238E27FC236}">
                <a16:creationId xmlns:a16="http://schemas.microsoft.com/office/drawing/2014/main" id="{187E78D6-B8AE-E68F-9C9B-DA67B5ADC184}"/>
              </a:ext>
            </a:extLst>
          </p:cNvPr>
          <p:cNvSpPr txBox="1"/>
          <p:nvPr/>
        </p:nvSpPr>
        <p:spPr>
          <a:xfrm>
            <a:off x="575407" y="2226845"/>
            <a:ext cx="893194" cy="246221"/>
          </a:xfrm>
          <a:prstGeom prst="rect">
            <a:avLst/>
          </a:prstGeom>
          <a:noFill/>
        </p:spPr>
        <p:txBody>
          <a:bodyPr wrap="none" rtlCol="0">
            <a:spAutoFit/>
          </a:bodyPr>
          <a:lstStyle/>
          <a:p>
            <a:pPr algn="ctr"/>
            <a:r>
              <a:rPr kumimoji="1" lang="ja-JP" altLang="en-US" sz="1000" dirty="0"/>
              <a:t>議長用マイク</a:t>
            </a:r>
          </a:p>
        </p:txBody>
      </p:sp>
      <p:grpSp>
        <p:nvGrpSpPr>
          <p:cNvPr id="28" name="グループ化 27">
            <a:extLst>
              <a:ext uri="{FF2B5EF4-FFF2-40B4-BE49-F238E27FC236}">
                <a16:creationId xmlns:a16="http://schemas.microsoft.com/office/drawing/2014/main" id="{65A87D9C-F784-13C3-9E6F-C933F7D29818}"/>
              </a:ext>
            </a:extLst>
          </p:cNvPr>
          <p:cNvGrpSpPr/>
          <p:nvPr/>
        </p:nvGrpSpPr>
        <p:grpSpPr>
          <a:xfrm>
            <a:off x="7332406" y="3574148"/>
            <a:ext cx="845406" cy="851824"/>
            <a:chOff x="5625839" y="3753124"/>
            <a:chExt cx="2342504" cy="2342504"/>
          </a:xfrm>
        </p:grpSpPr>
        <p:pic>
          <p:nvPicPr>
            <p:cNvPr id="29" name="図 28">
              <a:extLst>
                <a:ext uri="{FF2B5EF4-FFF2-40B4-BE49-F238E27FC236}">
                  <a16:creationId xmlns:a16="http://schemas.microsoft.com/office/drawing/2014/main" id="{612FD9DF-196B-4F8A-E124-896B53D3A790}"/>
                </a:ext>
              </a:extLst>
            </p:cNvPr>
            <p:cNvPicPr>
              <a:picLocks noChangeAspect="1"/>
            </p:cNvPicPr>
            <p:nvPr/>
          </p:nvPicPr>
          <p:blipFill>
            <a:blip r:embed="rId2"/>
            <a:stretch>
              <a:fillRect/>
            </a:stretch>
          </p:blipFill>
          <p:spPr>
            <a:xfrm>
              <a:off x="5625839" y="3753124"/>
              <a:ext cx="2342504" cy="2342504"/>
            </a:xfrm>
            <a:prstGeom prst="rect">
              <a:avLst/>
            </a:prstGeom>
          </p:spPr>
        </p:pic>
        <p:pic>
          <p:nvPicPr>
            <p:cNvPr id="30" name="図 29">
              <a:extLst>
                <a:ext uri="{FF2B5EF4-FFF2-40B4-BE49-F238E27FC236}">
                  <a16:creationId xmlns:a16="http://schemas.microsoft.com/office/drawing/2014/main" id="{20F5CA86-4E97-E676-14E8-F49EA1D73D83}"/>
                </a:ext>
              </a:extLst>
            </p:cNvPr>
            <p:cNvPicPr>
              <a:picLocks noChangeAspect="1"/>
            </p:cNvPicPr>
            <p:nvPr/>
          </p:nvPicPr>
          <p:blipFill>
            <a:blip r:embed="rId3"/>
            <a:stretch>
              <a:fillRect/>
            </a:stretch>
          </p:blipFill>
          <p:spPr>
            <a:xfrm>
              <a:off x="6247999" y="4353297"/>
              <a:ext cx="1132516" cy="634208"/>
            </a:xfrm>
            <a:prstGeom prst="rect">
              <a:avLst/>
            </a:prstGeom>
          </p:spPr>
        </p:pic>
      </p:grpSp>
      <p:sp>
        <p:nvSpPr>
          <p:cNvPr id="31" name="テキスト ボックス 30">
            <a:extLst>
              <a:ext uri="{FF2B5EF4-FFF2-40B4-BE49-F238E27FC236}">
                <a16:creationId xmlns:a16="http://schemas.microsoft.com/office/drawing/2014/main" id="{F0EECCA8-4965-2E2E-082C-06E2EA255AE3}"/>
              </a:ext>
            </a:extLst>
          </p:cNvPr>
          <p:cNvSpPr txBox="1"/>
          <p:nvPr/>
        </p:nvSpPr>
        <p:spPr>
          <a:xfrm>
            <a:off x="7262101" y="3502277"/>
            <a:ext cx="1003801" cy="246221"/>
          </a:xfrm>
          <a:prstGeom prst="rect">
            <a:avLst/>
          </a:prstGeom>
          <a:noFill/>
        </p:spPr>
        <p:txBody>
          <a:bodyPr wrap="none" rtlCol="0">
            <a:spAutoFit/>
          </a:bodyPr>
          <a:lstStyle/>
          <a:p>
            <a:pPr algn="ctr"/>
            <a:r>
              <a:rPr kumimoji="1" lang="en-US" altLang="ja-JP" sz="1000" dirty="0"/>
              <a:t>ZOOM</a:t>
            </a:r>
            <a:r>
              <a:rPr kumimoji="1" lang="ja-JP" altLang="en-US" sz="1000" dirty="0"/>
              <a:t>受信</a:t>
            </a:r>
            <a:r>
              <a:rPr kumimoji="1" lang="en-US" altLang="ja-JP" sz="1000" dirty="0"/>
              <a:t>PC</a:t>
            </a:r>
          </a:p>
        </p:txBody>
      </p:sp>
      <p:sp>
        <p:nvSpPr>
          <p:cNvPr id="1028" name="テキスト ボックス 1027">
            <a:extLst>
              <a:ext uri="{FF2B5EF4-FFF2-40B4-BE49-F238E27FC236}">
                <a16:creationId xmlns:a16="http://schemas.microsoft.com/office/drawing/2014/main" id="{08B6E133-98B5-93E2-5856-0A067C0FBDF4}"/>
              </a:ext>
            </a:extLst>
          </p:cNvPr>
          <p:cNvSpPr txBox="1"/>
          <p:nvPr/>
        </p:nvSpPr>
        <p:spPr>
          <a:xfrm>
            <a:off x="7290096" y="4472862"/>
            <a:ext cx="1003801" cy="246221"/>
          </a:xfrm>
          <a:prstGeom prst="rect">
            <a:avLst/>
          </a:prstGeom>
          <a:noFill/>
        </p:spPr>
        <p:txBody>
          <a:bodyPr wrap="none" rtlCol="0">
            <a:spAutoFit/>
          </a:bodyPr>
          <a:lstStyle/>
          <a:p>
            <a:pPr algn="ctr"/>
            <a:r>
              <a:rPr kumimoji="1" lang="en-US" altLang="ja-JP" sz="1000" dirty="0"/>
              <a:t>ZOOM</a:t>
            </a:r>
            <a:r>
              <a:rPr lang="ja-JP" altLang="en-US" sz="1000" dirty="0"/>
              <a:t>配信</a:t>
            </a:r>
            <a:r>
              <a:rPr kumimoji="1" lang="en-US" altLang="ja-JP" sz="1000" dirty="0"/>
              <a:t>PC</a:t>
            </a:r>
          </a:p>
        </p:txBody>
      </p:sp>
      <p:cxnSp>
        <p:nvCxnSpPr>
          <p:cNvPr id="1030" name="直線矢印コネクタ 1029">
            <a:extLst>
              <a:ext uri="{FF2B5EF4-FFF2-40B4-BE49-F238E27FC236}">
                <a16:creationId xmlns:a16="http://schemas.microsoft.com/office/drawing/2014/main" id="{890A3D26-ADA2-CF15-DFF0-F162C4CA323F}"/>
              </a:ext>
            </a:extLst>
          </p:cNvPr>
          <p:cNvCxnSpPr>
            <a:cxnSpLocks/>
          </p:cNvCxnSpPr>
          <p:nvPr/>
        </p:nvCxnSpPr>
        <p:spPr>
          <a:xfrm flipH="1">
            <a:off x="8012321" y="3928568"/>
            <a:ext cx="111301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2" name="直線矢印コネクタ 1031">
            <a:extLst>
              <a:ext uri="{FF2B5EF4-FFF2-40B4-BE49-F238E27FC236}">
                <a16:creationId xmlns:a16="http://schemas.microsoft.com/office/drawing/2014/main" id="{7AF15E5C-406C-FA79-20C1-3D7C797FC8B7}"/>
              </a:ext>
            </a:extLst>
          </p:cNvPr>
          <p:cNvCxnSpPr>
            <a:cxnSpLocks/>
          </p:cNvCxnSpPr>
          <p:nvPr/>
        </p:nvCxnSpPr>
        <p:spPr>
          <a:xfrm>
            <a:off x="8091532" y="4993601"/>
            <a:ext cx="111301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図 1032">
            <a:extLst>
              <a:ext uri="{FF2B5EF4-FFF2-40B4-BE49-F238E27FC236}">
                <a16:creationId xmlns:a16="http://schemas.microsoft.com/office/drawing/2014/main" id="{7DCDE5BE-C62E-8F4D-A2AD-7A0257F78515}"/>
              </a:ext>
            </a:extLst>
          </p:cNvPr>
          <p:cNvPicPr>
            <a:picLocks noChangeAspect="1"/>
          </p:cNvPicPr>
          <p:nvPr/>
        </p:nvPicPr>
        <p:blipFill>
          <a:blip r:embed="rId3"/>
          <a:stretch>
            <a:fillRect/>
          </a:stretch>
        </p:blipFill>
        <p:spPr>
          <a:xfrm>
            <a:off x="9218081" y="4100254"/>
            <a:ext cx="1105052" cy="618829"/>
          </a:xfrm>
          <a:prstGeom prst="rect">
            <a:avLst/>
          </a:prstGeom>
        </p:spPr>
      </p:pic>
      <p:pic>
        <p:nvPicPr>
          <p:cNvPr id="1034" name="図 1033">
            <a:extLst>
              <a:ext uri="{FF2B5EF4-FFF2-40B4-BE49-F238E27FC236}">
                <a16:creationId xmlns:a16="http://schemas.microsoft.com/office/drawing/2014/main" id="{6BB79A30-4C08-BC6D-E29B-D968189B3BC0}"/>
              </a:ext>
            </a:extLst>
          </p:cNvPr>
          <p:cNvPicPr>
            <a:picLocks noChangeAspect="1"/>
          </p:cNvPicPr>
          <p:nvPr/>
        </p:nvPicPr>
        <p:blipFill>
          <a:blip r:embed="rId8"/>
          <a:srcRect t="38260" r="51065"/>
          <a:stretch/>
        </p:blipFill>
        <p:spPr>
          <a:xfrm>
            <a:off x="10155159" y="5223118"/>
            <a:ext cx="671712" cy="562016"/>
          </a:xfrm>
          <a:prstGeom prst="rect">
            <a:avLst/>
          </a:prstGeom>
        </p:spPr>
      </p:pic>
      <p:pic>
        <p:nvPicPr>
          <p:cNvPr id="1035" name="図 1034">
            <a:extLst>
              <a:ext uri="{FF2B5EF4-FFF2-40B4-BE49-F238E27FC236}">
                <a16:creationId xmlns:a16="http://schemas.microsoft.com/office/drawing/2014/main" id="{E7B80C93-66AB-70FD-07FC-14D3169B27A0}"/>
              </a:ext>
            </a:extLst>
          </p:cNvPr>
          <p:cNvPicPr>
            <a:picLocks noChangeAspect="1"/>
          </p:cNvPicPr>
          <p:nvPr/>
        </p:nvPicPr>
        <p:blipFill>
          <a:blip r:embed="rId8"/>
          <a:srcRect l="50894" t="39971"/>
          <a:stretch/>
        </p:blipFill>
        <p:spPr>
          <a:xfrm>
            <a:off x="11005504" y="5250250"/>
            <a:ext cx="659809" cy="534884"/>
          </a:xfrm>
          <a:prstGeom prst="rect">
            <a:avLst/>
          </a:prstGeom>
        </p:spPr>
      </p:pic>
      <p:cxnSp>
        <p:nvCxnSpPr>
          <p:cNvPr id="1038" name="直線矢印コネクタ 1037">
            <a:extLst>
              <a:ext uri="{FF2B5EF4-FFF2-40B4-BE49-F238E27FC236}">
                <a16:creationId xmlns:a16="http://schemas.microsoft.com/office/drawing/2014/main" id="{23996143-3D0F-36C3-A840-047425AC9A6C}"/>
              </a:ext>
            </a:extLst>
          </p:cNvPr>
          <p:cNvCxnSpPr>
            <a:cxnSpLocks/>
          </p:cNvCxnSpPr>
          <p:nvPr/>
        </p:nvCxnSpPr>
        <p:spPr>
          <a:xfrm>
            <a:off x="10521924" y="2937355"/>
            <a:ext cx="0" cy="564922"/>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39" name="テキスト ボックス 1038">
            <a:extLst>
              <a:ext uri="{FF2B5EF4-FFF2-40B4-BE49-F238E27FC236}">
                <a16:creationId xmlns:a16="http://schemas.microsoft.com/office/drawing/2014/main" id="{D28595DE-DDC5-0F24-351D-BB0A0909A517}"/>
              </a:ext>
            </a:extLst>
          </p:cNvPr>
          <p:cNvSpPr txBox="1"/>
          <p:nvPr/>
        </p:nvSpPr>
        <p:spPr>
          <a:xfrm>
            <a:off x="8343746" y="1258283"/>
            <a:ext cx="3191899" cy="692497"/>
          </a:xfrm>
          <a:prstGeom prst="rect">
            <a:avLst/>
          </a:prstGeom>
          <a:noFill/>
        </p:spPr>
        <p:txBody>
          <a:bodyPr wrap="none" rtlCol="0">
            <a:spAutoFit/>
          </a:bodyPr>
          <a:lstStyle/>
          <a:p>
            <a:pPr>
              <a:spcAft>
                <a:spcPts val="600"/>
              </a:spcAft>
            </a:pPr>
            <a:r>
              <a:rPr lang="en-US" altLang="ja-JP" dirty="0"/>
              <a:t>APT</a:t>
            </a:r>
            <a:r>
              <a:rPr lang="ja-JP" altLang="en-US" dirty="0"/>
              <a:t>事務局（</a:t>
            </a:r>
            <a:r>
              <a:rPr lang="en-US" altLang="ja-JP" dirty="0"/>
              <a:t>ZOOM</a:t>
            </a:r>
            <a:r>
              <a:rPr lang="ja-JP" altLang="en-US" dirty="0"/>
              <a:t>管理者）</a:t>
            </a:r>
            <a:endParaRPr lang="en-US" altLang="ja-JP" dirty="0"/>
          </a:p>
          <a:p>
            <a:pPr>
              <a:spcAft>
                <a:spcPts val="600"/>
              </a:spcAft>
            </a:pPr>
            <a:r>
              <a:rPr kumimoji="1" lang="en-US" altLang="ja-JP" sz="1600" dirty="0"/>
              <a:t>※</a:t>
            </a:r>
            <a:r>
              <a:rPr lang="ja-JP" altLang="en-US" sz="1600" dirty="0"/>
              <a:t>会議室毎に専用会議を立ち上げ</a:t>
            </a:r>
            <a:endParaRPr kumimoji="1" lang="ja-JP" altLang="en-US" sz="1600" dirty="0"/>
          </a:p>
        </p:txBody>
      </p:sp>
      <p:pic>
        <p:nvPicPr>
          <p:cNvPr id="1041" name="図 1040">
            <a:extLst>
              <a:ext uri="{FF2B5EF4-FFF2-40B4-BE49-F238E27FC236}">
                <a16:creationId xmlns:a16="http://schemas.microsoft.com/office/drawing/2014/main" id="{8912C05E-1F99-2FDE-6A6B-27AE6914AF9A}"/>
              </a:ext>
            </a:extLst>
          </p:cNvPr>
          <p:cNvPicPr>
            <a:picLocks noChangeAspect="1"/>
          </p:cNvPicPr>
          <p:nvPr/>
        </p:nvPicPr>
        <p:blipFill>
          <a:blip r:embed="rId3"/>
          <a:stretch>
            <a:fillRect/>
          </a:stretch>
        </p:blipFill>
        <p:spPr>
          <a:xfrm>
            <a:off x="5612081" y="2059099"/>
            <a:ext cx="967838" cy="541989"/>
          </a:xfrm>
          <a:prstGeom prst="rect">
            <a:avLst/>
          </a:prstGeom>
        </p:spPr>
      </p:pic>
      <p:sp>
        <p:nvSpPr>
          <p:cNvPr id="1042" name="テキスト ボックス 1041">
            <a:extLst>
              <a:ext uri="{FF2B5EF4-FFF2-40B4-BE49-F238E27FC236}">
                <a16:creationId xmlns:a16="http://schemas.microsoft.com/office/drawing/2014/main" id="{8D1A12FA-8245-4130-3B12-A0948A1E1693}"/>
              </a:ext>
            </a:extLst>
          </p:cNvPr>
          <p:cNvSpPr txBox="1"/>
          <p:nvPr/>
        </p:nvSpPr>
        <p:spPr>
          <a:xfrm>
            <a:off x="5311971" y="1335226"/>
            <a:ext cx="1568058" cy="538609"/>
          </a:xfrm>
          <a:prstGeom prst="rect">
            <a:avLst/>
          </a:prstGeom>
          <a:noFill/>
        </p:spPr>
        <p:txBody>
          <a:bodyPr wrap="none" rtlCol="0">
            <a:spAutoFit/>
          </a:bodyPr>
          <a:lstStyle/>
          <a:p>
            <a:pPr algn="ctr">
              <a:spcAft>
                <a:spcPts val="600"/>
              </a:spcAft>
            </a:pPr>
            <a:r>
              <a:rPr kumimoji="1" lang="ja-JP" altLang="en-US" sz="1400" b="1" dirty="0"/>
              <a:t>会場映像</a:t>
            </a:r>
            <a:endParaRPr kumimoji="1" lang="en-US" altLang="ja-JP" sz="1400" b="1" dirty="0"/>
          </a:p>
          <a:p>
            <a:pPr algn="ctr">
              <a:spcAft>
                <a:spcPts val="600"/>
              </a:spcAft>
            </a:pPr>
            <a:r>
              <a:rPr lang="ja-JP" altLang="en-US" sz="1000" dirty="0"/>
              <a:t>（常に</a:t>
            </a:r>
            <a:r>
              <a:rPr lang="en-US" altLang="ja-JP" sz="1000" dirty="0"/>
              <a:t>ZOOM</a:t>
            </a:r>
            <a:r>
              <a:rPr lang="ja-JP" altLang="en-US" sz="1000" dirty="0"/>
              <a:t>画面を表示）</a:t>
            </a:r>
            <a:endParaRPr kumimoji="1" lang="ja-JP" altLang="en-US" sz="1000" dirty="0"/>
          </a:p>
        </p:txBody>
      </p:sp>
      <p:sp>
        <p:nvSpPr>
          <p:cNvPr id="1043" name="テキスト ボックス 1042">
            <a:extLst>
              <a:ext uri="{FF2B5EF4-FFF2-40B4-BE49-F238E27FC236}">
                <a16:creationId xmlns:a16="http://schemas.microsoft.com/office/drawing/2014/main" id="{F0215331-C578-2594-03C5-3306DED53B36}"/>
              </a:ext>
            </a:extLst>
          </p:cNvPr>
          <p:cNvSpPr txBox="1"/>
          <p:nvPr/>
        </p:nvSpPr>
        <p:spPr>
          <a:xfrm>
            <a:off x="2405127" y="2905735"/>
            <a:ext cx="1253868" cy="553998"/>
          </a:xfrm>
          <a:prstGeom prst="rect">
            <a:avLst/>
          </a:prstGeom>
          <a:noFill/>
        </p:spPr>
        <p:txBody>
          <a:bodyPr wrap="none" rtlCol="0">
            <a:spAutoFit/>
          </a:bodyPr>
          <a:lstStyle/>
          <a:p>
            <a:r>
              <a:rPr lang="ja-JP" altLang="en-US" sz="1000" dirty="0"/>
              <a:t>閲覧用モニタ</a:t>
            </a:r>
            <a:endParaRPr lang="en-US" altLang="ja-JP" sz="1000" dirty="0"/>
          </a:p>
          <a:p>
            <a:r>
              <a:rPr kumimoji="1" lang="ja-JP" altLang="en-US" sz="1000" dirty="0"/>
              <a:t>（会場ディスプレイと</a:t>
            </a:r>
            <a:endParaRPr kumimoji="1" lang="en-US" altLang="ja-JP" sz="1000" dirty="0"/>
          </a:p>
          <a:p>
            <a:r>
              <a:rPr kumimoji="1" lang="ja-JP" altLang="en-US" sz="1000" dirty="0"/>
              <a:t>同じ画面）</a:t>
            </a:r>
          </a:p>
        </p:txBody>
      </p:sp>
      <p:grpSp>
        <p:nvGrpSpPr>
          <p:cNvPr id="1049" name="グループ化 1048">
            <a:extLst>
              <a:ext uri="{FF2B5EF4-FFF2-40B4-BE49-F238E27FC236}">
                <a16:creationId xmlns:a16="http://schemas.microsoft.com/office/drawing/2014/main" id="{1AE6B160-69B3-211C-5E9B-A5B60E151E7C}"/>
              </a:ext>
            </a:extLst>
          </p:cNvPr>
          <p:cNvGrpSpPr/>
          <p:nvPr/>
        </p:nvGrpSpPr>
        <p:grpSpPr>
          <a:xfrm>
            <a:off x="1701474" y="2784516"/>
            <a:ext cx="755780" cy="755780"/>
            <a:chOff x="1701474" y="2870227"/>
            <a:chExt cx="755780" cy="755780"/>
          </a:xfrm>
        </p:grpSpPr>
        <p:pic>
          <p:nvPicPr>
            <p:cNvPr id="10" name="図 9">
              <a:extLst>
                <a:ext uri="{FF2B5EF4-FFF2-40B4-BE49-F238E27FC236}">
                  <a16:creationId xmlns:a16="http://schemas.microsoft.com/office/drawing/2014/main" id="{0F4DEB60-38B4-32FF-38DF-8CBA384D09E9}"/>
                </a:ext>
              </a:extLst>
            </p:cNvPr>
            <p:cNvPicPr>
              <a:picLocks noChangeAspect="1"/>
            </p:cNvPicPr>
            <p:nvPr/>
          </p:nvPicPr>
          <p:blipFill>
            <a:blip r:embed="rId9"/>
            <a:stretch>
              <a:fillRect/>
            </a:stretch>
          </p:blipFill>
          <p:spPr>
            <a:xfrm>
              <a:off x="1701474" y="2870227"/>
              <a:ext cx="755780" cy="755780"/>
            </a:xfrm>
            <a:prstGeom prst="rect">
              <a:avLst/>
            </a:prstGeom>
          </p:spPr>
        </p:pic>
        <p:pic>
          <p:nvPicPr>
            <p:cNvPr id="1044" name="図 1043">
              <a:extLst>
                <a:ext uri="{FF2B5EF4-FFF2-40B4-BE49-F238E27FC236}">
                  <a16:creationId xmlns:a16="http://schemas.microsoft.com/office/drawing/2014/main" id="{50842856-1D4B-060A-7D06-CD59D097177C}"/>
                </a:ext>
              </a:extLst>
            </p:cNvPr>
            <p:cNvPicPr>
              <a:picLocks noChangeAspect="1"/>
            </p:cNvPicPr>
            <p:nvPr/>
          </p:nvPicPr>
          <p:blipFill>
            <a:blip r:embed="rId3"/>
            <a:stretch>
              <a:fillRect/>
            </a:stretch>
          </p:blipFill>
          <p:spPr>
            <a:xfrm>
              <a:off x="1810580" y="3066763"/>
              <a:ext cx="540735" cy="302811"/>
            </a:xfrm>
            <a:prstGeom prst="rect">
              <a:avLst/>
            </a:prstGeom>
          </p:spPr>
        </p:pic>
      </p:grpSp>
      <p:cxnSp>
        <p:nvCxnSpPr>
          <p:cNvPr id="1046" name="コネクタ: カギ線 1045">
            <a:extLst>
              <a:ext uri="{FF2B5EF4-FFF2-40B4-BE49-F238E27FC236}">
                <a16:creationId xmlns:a16="http://schemas.microsoft.com/office/drawing/2014/main" id="{92B430F6-D14B-CFCD-34BE-3255236E5AE6}"/>
              </a:ext>
            </a:extLst>
          </p:cNvPr>
          <p:cNvCxnSpPr>
            <a:cxnSpLocks/>
            <a:endCxn id="13" idx="2"/>
          </p:cNvCxnSpPr>
          <p:nvPr/>
        </p:nvCxnSpPr>
        <p:spPr>
          <a:xfrm rot="10800000">
            <a:off x="6108644" y="3289018"/>
            <a:ext cx="1358961" cy="696938"/>
          </a:xfrm>
          <a:prstGeom prst="bentConnector2">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50" name="フリーフォーム: 図形 1049">
            <a:extLst>
              <a:ext uri="{FF2B5EF4-FFF2-40B4-BE49-F238E27FC236}">
                <a16:creationId xmlns:a16="http://schemas.microsoft.com/office/drawing/2014/main" id="{E69D67E2-9224-0A62-FBD6-558E99A6543B}"/>
              </a:ext>
            </a:extLst>
          </p:cNvPr>
          <p:cNvSpPr/>
          <p:nvPr/>
        </p:nvSpPr>
        <p:spPr>
          <a:xfrm>
            <a:off x="2079178" y="3543901"/>
            <a:ext cx="4032374" cy="447870"/>
          </a:xfrm>
          <a:custGeom>
            <a:avLst/>
            <a:gdLst>
              <a:gd name="connsiteX0" fmla="*/ 4086808 w 4086808"/>
              <a:gd name="connsiteY0" fmla="*/ 447870 h 447870"/>
              <a:gd name="connsiteX1" fmla="*/ 0 w 4086808"/>
              <a:gd name="connsiteY1" fmla="*/ 447870 h 447870"/>
              <a:gd name="connsiteX2" fmla="*/ 0 w 4086808"/>
              <a:gd name="connsiteY2" fmla="*/ 0 h 447870"/>
            </a:gdLst>
            <a:ahLst/>
            <a:cxnLst>
              <a:cxn ang="0">
                <a:pos x="connsiteX0" y="connsiteY0"/>
              </a:cxn>
              <a:cxn ang="0">
                <a:pos x="connsiteX1" y="connsiteY1"/>
              </a:cxn>
              <a:cxn ang="0">
                <a:pos x="connsiteX2" y="connsiteY2"/>
              </a:cxn>
            </a:cxnLst>
            <a:rect l="l" t="t" r="r" b="b"/>
            <a:pathLst>
              <a:path w="4086808" h="447870">
                <a:moveTo>
                  <a:pt x="4086808" y="447870"/>
                </a:moveTo>
                <a:lnTo>
                  <a:pt x="0" y="447870"/>
                </a:lnTo>
                <a:lnTo>
                  <a:pt x="0" y="0"/>
                </a:lnTo>
              </a:path>
            </a:pathLst>
          </a:custGeom>
          <a:noFill/>
          <a:ln w="19050">
            <a:solidFill>
              <a:srgbClr val="0070C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55" name="図 1054">
            <a:extLst>
              <a:ext uri="{FF2B5EF4-FFF2-40B4-BE49-F238E27FC236}">
                <a16:creationId xmlns:a16="http://schemas.microsoft.com/office/drawing/2014/main" id="{1982AF7E-A4D9-6762-8357-677294942786}"/>
              </a:ext>
            </a:extLst>
          </p:cNvPr>
          <p:cNvPicPr>
            <a:picLocks noChangeAspect="1"/>
          </p:cNvPicPr>
          <p:nvPr/>
        </p:nvPicPr>
        <p:blipFill>
          <a:blip r:embed="rId10"/>
          <a:stretch>
            <a:fillRect/>
          </a:stretch>
        </p:blipFill>
        <p:spPr>
          <a:xfrm>
            <a:off x="4493094" y="5050716"/>
            <a:ext cx="585526" cy="777698"/>
          </a:xfrm>
          <a:prstGeom prst="rect">
            <a:avLst/>
          </a:prstGeom>
        </p:spPr>
      </p:pic>
      <p:sp>
        <p:nvSpPr>
          <p:cNvPr id="1056" name="テキスト ボックス 1055">
            <a:extLst>
              <a:ext uri="{FF2B5EF4-FFF2-40B4-BE49-F238E27FC236}">
                <a16:creationId xmlns:a16="http://schemas.microsoft.com/office/drawing/2014/main" id="{0251FE44-40E3-0B6D-93B0-087A6D3E8FEB}"/>
              </a:ext>
            </a:extLst>
          </p:cNvPr>
          <p:cNvSpPr txBox="1"/>
          <p:nvPr/>
        </p:nvSpPr>
        <p:spPr>
          <a:xfrm>
            <a:off x="264242" y="5169004"/>
            <a:ext cx="2473966" cy="1231106"/>
          </a:xfrm>
          <a:prstGeom prst="rect">
            <a:avLst/>
          </a:prstGeom>
          <a:noFill/>
        </p:spPr>
        <p:txBody>
          <a:bodyPr wrap="square" rtlCol="0">
            <a:spAutoFit/>
          </a:bodyPr>
          <a:lstStyle/>
          <a:p>
            <a:r>
              <a:rPr lang="ja-JP" altLang="en-US" sz="1400" b="1" dirty="0"/>
              <a:t>会場参加者</a:t>
            </a:r>
            <a:endParaRPr lang="en-US" altLang="ja-JP" sz="1400" b="1" dirty="0"/>
          </a:p>
          <a:p>
            <a:r>
              <a:rPr kumimoji="1" lang="ja-JP" altLang="en-US" sz="1000" dirty="0"/>
              <a:t>・</a:t>
            </a:r>
            <a:r>
              <a:rPr kumimoji="1" lang="en-US" altLang="ja-JP" sz="1000" dirty="0"/>
              <a:t>PC</a:t>
            </a:r>
            <a:r>
              <a:rPr kumimoji="1" lang="ja-JP" altLang="en-US" sz="1000" dirty="0"/>
              <a:t>＋有線ヘッドフォン</a:t>
            </a:r>
            <a:endParaRPr kumimoji="1" lang="en-US" altLang="ja-JP" sz="1000" dirty="0"/>
          </a:p>
          <a:p>
            <a:r>
              <a:rPr lang="ja-JP" altLang="en-US" sz="1000" dirty="0"/>
              <a:t>・全員が該当会議室の</a:t>
            </a:r>
            <a:r>
              <a:rPr lang="en-US" altLang="ja-JP" sz="1000" dirty="0"/>
              <a:t>ZOOM</a:t>
            </a:r>
            <a:r>
              <a:rPr lang="ja-JP" altLang="en-US" sz="1000" dirty="0"/>
              <a:t>会議に参加</a:t>
            </a:r>
            <a:endParaRPr lang="en-US" altLang="ja-JP" sz="1000" dirty="0"/>
          </a:p>
          <a:p>
            <a:r>
              <a:rPr kumimoji="1" lang="ja-JP" altLang="en-US" sz="1000" dirty="0"/>
              <a:t>・</a:t>
            </a:r>
            <a:r>
              <a:rPr kumimoji="1" lang="en-US" altLang="ja-JP" sz="1000" dirty="0"/>
              <a:t>ZOOM</a:t>
            </a:r>
            <a:r>
              <a:rPr kumimoji="1" lang="ja-JP" altLang="en-US" sz="1000" dirty="0"/>
              <a:t>で発言を要求</a:t>
            </a:r>
            <a:r>
              <a:rPr lang="ja-JP" altLang="en-US" sz="1000" dirty="0"/>
              <a:t>→議長が指名</a:t>
            </a:r>
            <a:endParaRPr kumimoji="1" lang="en-US" altLang="ja-JP" sz="1000" dirty="0"/>
          </a:p>
          <a:p>
            <a:r>
              <a:rPr lang="ja-JP" altLang="en-US" sz="1000" dirty="0"/>
              <a:t>・話す際は、</a:t>
            </a:r>
            <a:endParaRPr lang="en-US" altLang="ja-JP" sz="1000" dirty="0"/>
          </a:p>
          <a:p>
            <a:r>
              <a:rPr lang="ja-JP" altLang="en-US" sz="1000" dirty="0"/>
              <a:t>　　①卓上マイク（</a:t>
            </a:r>
            <a:r>
              <a:rPr lang="en-US" altLang="ja-JP" sz="1000" dirty="0"/>
              <a:t>ZOOM</a:t>
            </a:r>
            <a:r>
              <a:rPr lang="ja-JP" altLang="en-US" sz="1000" dirty="0"/>
              <a:t>はミュート）</a:t>
            </a:r>
            <a:endParaRPr lang="en-US" altLang="ja-JP" sz="1000" dirty="0"/>
          </a:p>
          <a:p>
            <a:r>
              <a:rPr lang="ja-JP" altLang="en-US" sz="1000" dirty="0"/>
              <a:t>　　②</a:t>
            </a:r>
            <a:r>
              <a:rPr lang="en-US" altLang="ja-JP" sz="1000" dirty="0"/>
              <a:t>ZOOM</a:t>
            </a:r>
            <a:r>
              <a:rPr lang="ja-JP" altLang="en-US" sz="1000" dirty="0"/>
              <a:t>、どちらも可能</a:t>
            </a:r>
            <a:endParaRPr kumimoji="1" lang="ja-JP" altLang="en-US" sz="1000" dirty="0"/>
          </a:p>
        </p:txBody>
      </p:sp>
      <p:sp>
        <p:nvSpPr>
          <p:cNvPr id="1057" name="テキスト ボックス 1056">
            <a:extLst>
              <a:ext uri="{FF2B5EF4-FFF2-40B4-BE49-F238E27FC236}">
                <a16:creationId xmlns:a16="http://schemas.microsoft.com/office/drawing/2014/main" id="{0A43D554-E743-821D-8886-011C518543B4}"/>
              </a:ext>
            </a:extLst>
          </p:cNvPr>
          <p:cNvSpPr txBox="1"/>
          <p:nvPr/>
        </p:nvSpPr>
        <p:spPr>
          <a:xfrm>
            <a:off x="3928945" y="1337240"/>
            <a:ext cx="1149675" cy="538609"/>
          </a:xfrm>
          <a:prstGeom prst="rect">
            <a:avLst/>
          </a:prstGeom>
          <a:noFill/>
        </p:spPr>
        <p:txBody>
          <a:bodyPr wrap="none" rtlCol="0">
            <a:spAutoFit/>
          </a:bodyPr>
          <a:lstStyle/>
          <a:p>
            <a:pPr algn="ctr">
              <a:spcAft>
                <a:spcPts val="600"/>
              </a:spcAft>
            </a:pPr>
            <a:r>
              <a:rPr kumimoji="1" lang="ja-JP" altLang="en-US" sz="1400" b="1" dirty="0"/>
              <a:t>会場音響</a:t>
            </a:r>
            <a:endParaRPr kumimoji="1" lang="en-US" altLang="ja-JP" sz="1400" b="1" dirty="0"/>
          </a:p>
          <a:p>
            <a:pPr algn="ctr">
              <a:spcAft>
                <a:spcPts val="600"/>
              </a:spcAft>
            </a:pPr>
            <a:r>
              <a:rPr lang="ja-JP" altLang="en-US" sz="1000" dirty="0"/>
              <a:t>（マイク＆</a:t>
            </a:r>
            <a:r>
              <a:rPr lang="en-US" altLang="ja-JP" sz="1000" dirty="0"/>
              <a:t>ZOOM</a:t>
            </a:r>
            <a:r>
              <a:rPr lang="ja-JP" altLang="en-US" sz="1000" dirty="0"/>
              <a:t>）</a:t>
            </a:r>
            <a:endParaRPr kumimoji="1" lang="ja-JP" altLang="en-US" sz="1000" dirty="0"/>
          </a:p>
        </p:txBody>
      </p:sp>
      <p:sp>
        <p:nvSpPr>
          <p:cNvPr id="1059" name="テキスト ボックス 1058">
            <a:extLst>
              <a:ext uri="{FF2B5EF4-FFF2-40B4-BE49-F238E27FC236}">
                <a16:creationId xmlns:a16="http://schemas.microsoft.com/office/drawing/2014/main" id="{32D8A044-755F-B911-4AF2-A3B516D4CFBD}"/>
              </a:ext>
            </a:extLst>
          </p:cNvPr>
          <p:cNvSpPr txBox="1"/>
          <p:nvPr/>
        </p:nvSpPr>
        <p:spPr>
          <a:xfrm>
            <a:off x="9483447" y="5820236"/>
            <a:ext cx="2743199" cy="923330"/>
          </a:xfrm>
          <a:prstGeom prst="rect">
            <a:avLst/>
          </a:prstGeom>
          <a:noFill/>
        </p:spPr>
        <p:txBody>
          <a:bodyPr wrap="square" rtlCol="0">
            <a:spAutoFit/>
          </a:bodyPr>
          <a:lstStyle/>
          <a:p>
            <a:r>
              <a:rPr lang="ja-JP" altLang="en-US" sz="1400" b="1" dirty="0"/>
              <a:t>リモート参加者</a:t>
            </a:r>
            <a:endParaRPr lang="en-US" altLang="ja-JP" sz="1400" b="1" dirty="0"/>
          </a:p>
          <a:p>
            <a:r>
              <a:rPr kumimoji="1" lang="ja-JP" altLang="en-US" sz="1000" dirty="0"/>
              <a:t>・</a:t>
            </a:r>
            <a:r>
              <a:rPr kumimoji="1" lang="en-US" altLang="ja-JP" sz="1000" dirty="0"/>
              <a:t>PC</a:t>
            </a:r>
            <a:r>
              <a:rPr kumimoji="1" lang="ja-JP" altLang="en-US" sz="1000" dirty="0"/>
              <a:t>＋有線ヘッドフォン</a:t>
            </a:r>
            <a:endParaRPr kumimoji="1" lang="en-US" altLang="ja-JP" sz="1000" dirty="0"/>
          </a:p>
          <a:p>
            <a:r>
              <a:rPr lang="ja-JP" altLang="en-US" sz="1000" dirty="0"/>
              <a:t>・全員が該当会議室の</a:t>
            </a:r>
            <a:r>
              <a:rPr lang="en-US" altLang="ja-JP" sz="1000" dirty="0"/>
              <a:t>ZOOM</a:t>
            </a:r>
            <a:r>
              <a:rPr lang="ja-JP" altLang="en-US" sz="1000" dirty="0"/>
              <a:t>会議に参加</a:t>
            </a:r>
            <a:endParaRPr lang="en-US" altLang="ja-JP" sz="1000" dirty="0"/>
          </a:p>
          <a:p>
            <a:r>
              <a:rPr kumimoji="1" lang="ja-JP" altLang="en-US" sz="1000" dirty="0"/>
              <a:t>・</a:t>
            </a:r>
            <a:r>
              <a:rPr kumimoji="1" lang="en-US" altLang="ja-JP" sz="1000" dirty="0"/>
              <a:t>ZOOM</a:t>
            </a:r>
            <a:r>
              <a:rPr kumimoji="1" lang="ja-JP" altLang="en-US" sz="1000" dirty="0"/>
              <a:t>で発言を要求→議長が指名</a:t>
            </a:r>
            <a:endParaRPr kumimoji="1" lang="en-US" altLang="ja-JP" sz="1000" dirty="0"/>
          </a:p>
          <a:p>
            <a:r>
              <a:rPr lang="ja-JP" altLang="en-US" sz="1000" dirty="0"/>
              <a:t>・話す際は</a:t>
            </a:r>
            <a:r>
              <a:rPr lang="en-US" altLang="ja-JP" sz="1000" dirty="0"/>
              <a:t>ZOOM</a:t>
            </a:r>
            <a:endParaRPr kumimoji="1" lang="ja-JP" altLang="en-US" sz="1000" dirty="0"/>
          </a:p>
        </p:txBody>
      </p:sp>
      <p:pic>
        <p:nvPicPr>
          <p:cNvPr id="1060" name="図 1059">
            <a:extLst>
              <a:ext uri="{FF2B5EF4-FFF2-40B4-BE49-F238E27FC236}">
                <a16:creationId xmlns:a16="http://schemas.microsoft.com/office/drawing/2014/main" id="{E8F5BB35-4793-3CE8-3EAB-153BD59FD1A6}"/>
              </a:ext>
            </a:extLst>
          </p:cNvPr>
          <p:cNvPicPr>
            <a:picLocks noChangeAspect="1"/>
          </p:cNvPicPr>
          <p:nvPr/>
        </p:nvPicPr>
        <p:blipFill>
          <a:blip r:embed="rId11"/>
          <a:stretch>
            <a:fillRect/>
          </a:stretch>
        </p:blipFill>
        <p:spPr>
          <a:xfrm>
            <a:off x="5994486" y="4762150"/>
            <a:ext cx="671712" cy="671712"/>
          </a:xfrm>
          <a:prstGeom prst="rect">
            <a:avLst/>
          </a:prstGeom>
        </p:spPr>
      </p:pic>
      <p:sp>
        <p:nvSpPr>
          <p:cNvPr id="1061" name="テキスト ボックス 1060">
            <a:extLst>
              <a:ext uri="{FF2B5EF4-FFF2-40B4-BE49-F238E27FC236}">
                <a16:creationId xmlns:a16="http://schemas.microsoft.com/office/drawing/2014/main" id="{985A641D-046C-E8C2-F116-8F143335D64A}"/>
              </a:ext>
            </a:extLst>
          </p:cNvPr>
          <p:cNvSpPr txBox="1"/>
          <p:nvPr/>
        </p:nvSpPr>
        <p:spPr>
          <a:xfrm>
            <a:off x="5889051" y="4595972"/>
            <a:ext cx="843501" cy="246221"/>
          </a:xfrm>
          <a:prstGeom prst="rect">
            <a:avLst/>
          </a:prstGeom>
          <a:noFill/>
        </p:spPr>
        <p:txBody>
          <a:bodyPr wrap="none" rtlCol="0">
            <a:spAutoFit/>
          </a:bodyPr>
          <a:lstStyle/>
          <a:p>
            <a:pPr algn="ctr"/>
            <a:r>
              <a:rPr kumimoji="1" lang="ja-JP" altLang="en-US" sz="1000" dirty="0"/>
              <a:t>スイッチャー</a:t>
            </a:r>
            <a:endParaRPr kumimoji="1" lang="en-US" altLang="ja-JP" sz="1000" dirty="0"/>
          </a:p>
        </p:txBody>
      </p:sp>
      <p:sp>
        <p:nvSpPr>
          <p:cNvPr id="1065" name="テキスト ボックス 1064">
            <a:extLst>
              <a:ext uri="{FF2B5EF4-FFF2-40B4-BE49-F238E27FC236}">
                <a16:creationId xmlns:a16="http://schemas.microsoft.com/office/drawing/2014/main" id="{B8AEEC1C-B13E-96E4-5BBA-E13ABCBC44A6}"/>
              </a:ext>
            </a:extLst>
          </p:cNvPr>
          <p:cNvSpPr txBox="1"/>
          <p:nvPr/>
        </p:nvSpPr>
        <p:spPr>
          <a:xfrm>
            <a:off x="5869395" y="5310987"/>
            <a:ext cx="889987" cy="400110"/>
          </a:xfrm>
          <a:prstGeom prst="rect">
            <a:avLst/>
          </a:prstGeom>
          <a:noFill/>
        </p:spPr>
        <p:txBody>
          <a:bodyPr wrap="none" rtlCol="0">
            <a:spAutoFit/>
          </a:bodyPr>
          <a:lstStyle/>
          <a:p>
            <a:r>
              <a:rPr kumimoji="1" lang="ja-JP" altLang="en-US" sz="1000" dirty="0"/>
              <a:t>・</a:t>
            </a:r>
            <a:r>
              <a:rPr kumimoji="1" lang="en-US" altLang="ja-JP" sz="1000" dirty="0"/>
              <a:t>ZOOM</a:t>
            </a:r>
            <a:r>
              <a:rPr kumimoji="1" lang="ja-JP" altLang="en-US" sz="1000" dirty="0"/>
              <a:t>画面</a:t>
            </a:r>
            <a:endParaRPr kumimoji="1" lang="en-US" altLang="ja-JP" sz="1000" dirty="0"/>
          </a:p>
          <a:p>
            <a:r>
              <a:rPr lang="ja-JP" altLang="en-US" sz="1000" dirty="0"/>
              <a:t>・会場カメラ</a:t>
            </a:r>
            <a:endParaRPr kumimoji="1" lang="ja-JP" altLang="en-US" sz="1000" dirty="0"/>
          </a:p>
        </p:txBody>
      </p:sp>
      <p:sp>
        <p:nvSpPr>
          <p:cNvPr id="1066" name="テキスト ボックス 1065">
            <a:extLst>
              <a:ext uri="{FF2B5EF4-FFF2-40B4-BE49-F238E27FC236}">
                <a16:creationId xmlns:a16="http://schemas.microsoft.com/office/drawing/2014/main" id="{C72D740C-E641-4006-DA48-D484D22BF65F}"/>
              </a:ext>
            </a:extLst>
          </p:cNvPr>
          <p:cNvSpPr txBox="1"/>
          <p:nvPr/>
        </p:nvSpPr>
        <p:spPr>
          <a:xfrm>
            <a:off x="4517131" y="5910038"/>
            <a:ext cx="1027846" cy="246221"/>
          </a:xfrm>
          <a:prstGeom prst="rect">
            <a:avLst/>
          </a:prstGeom>
          <a:noFill/>
        </p:spPr>
        <p:txBody>
          <a:bodyPr wrap="none" rtlCol="0">
            <a:spAutoFit/>
          </a:bodyPr>
          <a:lstStyle/>
          <a:p>
            <a:pPr algn="ctr"/>
            <a:r>
              <a:rPr kumimoji="1" lang="ja-JP" altLang="en-US" sz="1000" dirty="0"/>
              <a:t>会場カメラ（</a:t>
            </a:r>
            <a:r>
              <a:rPr kumimoji="1" lang="en-US" altLang="ja-JP" sz="1000" dirty="0"/>
              <a:t>PL</a:t>
            </a:r>
            <a:r>
              <a:rPr kumimoji="1" lang="ja-JP" altLang="en-US" sz="1000" dirty="0"/>
              <a:t>）</a:t>
            </a:r>
            <a:endParaRPr kumimoji="1" lang="en-US" altLang="ja-JP" sz="1000" dirty="0"/>
          </a:p>
        </p:txBody>
      </p:sp>
      <p:pic>
        <p:nvPicPr>
          <p:cNvPr id="1067" name="図 1066">
            <a:extLst>
              <a:ext uri="{FF2B5EF4-FFF2-40B4-BE49-F238E27FC236}">
                <a16:creationId xmlns:a16="http://schemas.microsoft.com/office/drawing/2014/main" id="{32AA4839-3ABA-FEB7-4144-2FF51425F817}"/>
              </a:ext>
            </a:extLst>
          </p:cNvPr>
          <p:cNvPicPr>
            <a:picLocks noChangeAspect="1"/>
          </p:cNvPicPr>
          <p:nvPr/>
        </p:nvPicPr>
        <p:blipFill>
          <a:blip r:embed="rId12"/>
          <a:stretch>
            <a:fillRect/>
          </a:stretch>
        </p:blipFill>
        <p:spPr>
          <a:xfrm>
            <a:off x="4233793" y="3200880"/>
            <a:ext cx="630875" cy="630875"/>
          </a:xfrm>
          <a:prstGeom prst="rect">
            <a:avLst/>
          </a:prstGeom>
        </p:spPr>
      </p:pic>
      <p:cxnSp>
        <p:nvCxnSpPr>
          <p:cNvPr id="1069" name="直線矢印コネクタ 1068">
            <a:extLst>
              <a:ext uri="{FF2B5EF4-FFF2-40B4-BE49-F238E27FC236}">
                <a16:creationId xmlns:a16="http://schemas.microsoft.com/office/drawing/2014/main" id="{7739F9AD-CBF2-AC1D-9C4D-68DE17BC5BE3}"/>
              </a:ext>
            </a:extLst>
          </p:cNvPr>
          <p:cNvCxnSpPr>
            <a:stCxn id="1067" idx="0"/>
            <a:endCxn id="14" idx="2"/>
          </p:cNvCxnSpPr>
          <p:nvPr/>
        </p:nvCxnSpPr>
        <p:spPr>
          <a:xfrm flipH="1" flipV="1">
            <a:off x="4549230" y="2853210"/>
            <a:ext cx="1" cy="34767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72" name="フリーフォーム: 図形 1071">
            <a:extLst>
              <a:ext uri="{FF2B5EF4-FFF2-40B4-BE49-F238E27FC236}">
                <a16:creationId xmlns:a16="http://schemas.microsoft.com/office/drawing/2014/main" id="{4729A359-CA4E-89F1-6236-5DE197029EDA}"/>
              </a:ext>
            </a:extLst>
          </p:cNvPr>
          <p:cNvSpPr/>
          <p:nvPr/>
        </p:nvSpPr>
        <p:spPr>
          <a:xfrm>
            <a:off x="4722946" y="3767835"/>
            <a:ext cx="2722883" cy="406941"/>
          </a:xfrm>
          <a:custGeom>
            <a:avLst/>
            <a:gdLst>
              <a:gd name="connsiteX0" fmla="*/ 2873829 w 2873829"/>
              <a:gd name="connsiteY0" fmla="*/ 289249 h 289249"/>
              <a:gd name="connsiteX1" fmla="*/ 0 w 2873829"/>
              <a:gd name="connsiteY1" fmla="*/ 289249 h 289249"/>
              <a:gd name="connsiteX2" fmla="*/ 0 w 2873829"/>
              <a:gd name="connsiteY2" fmla="*/ 0 h 289249"/>
            </a:gdLst>
            <a:ahLst/>
            <a:cxnLst>
              <a:cxn ang="0">
                <a:pos x="connsiteX0" y="connsiteY0"/>
              </a:cxn>
              <a:cxn ang="0">
                <a:pos x="connsiteX1" y="connsiteY1"/>
              </a:cxn>
              <a:cxn ang="0">
                <a:pos x="connsiteX2" y="connsiteY2"/>
              </a:cxn>
            </a:cxnLst>
            <a:rect l="l" t="t" r="r" b="b"/>
            <a:pathLst>
              <a:path w="2873829" h="289249">
                <a:moveTo>
                  <a:pt x="2873829" y="289249"/>
                </a:moveTo>
                <a:lnTo>
                  <a:pt x="0" y="289249"/>
                </a:lnTo>
                <a:lnTo>
                  <a:pt x="0" y="0"/>
                </a:lnTo>
              </a:path>
            </a:pathLst>
          </a:custGeom>
          <a:noFill/>
          <a:ln w="190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3" name="フリーフォーム: 図形 1072">
            <a:extLst>
              <a:ext uri="{FF2B5EF4-FFF2-40B4-BE49-F238E27FC236}">
                <a16:creationId xmlns:a16="http://schemas.microsoft.com/office/drawing/2014/main" id="{FBBD5741-C796-9981-150D-D68A2D273408}"/>
              </a:ext>
            </a:extLst>
          </p:cNvPr>
          <p:cNvSpPr/>
          <p:nvPr/>
        </p:nvSpPr>
        <p:spPr>
          <a:xfrm>
            <a:off x="1184988" y="3096031"/>
            <a:ext cx="3200400" cy="1076784"/>
          </a:xfrm>
          <a:custGeom>
            <a:avLst/>
            <a:gdLst>
              <a:gd name="connsiteX0" fmla="*/ 0 w 3200400"/>
              <a:gd name="connsiteY0" fmla="*/ 0 h 1035698"/>
              <a:gd name="connsiteX1" fmla="*/ 0 w 3200400"/>
              <a:gd name="connsiteY1" fmla="*/ 1035698 h 1035698"/>
              <a:gd name="connsiteX2" fmla="*/ 3200400 w 3200400"/>
              <a:gd name="connsiteY2" fmla="*/ 1035698 h 1035698"/>
              <a:gd name="connsiteX3" fmla="*/ 3200400 w 3200400"/>
              <a:gd name="connsiteY3" fmla="*/ 681135 h 1035698"/>
            </a:gdLst>
            <a:ahLst/>
            <a:cxnLst>
              <a:cxn ang="0">
                <a:pos x="connsiteX0" y="connsiteY0"/>
              </a:cxn>
              <a:cxn ang="0">
                <a:pos x="connsiteX1" y="connsiteY1"/>
              </a:cxn>
              <a:cxn ang="0">
                <a:pos x="connsiteX2" y="connsiteY2"/>
              </a:cxn>
              <a:cxn ang="0">
                <a:pos x="connsiteX3" y="connsiteY3"/>
              </a:cxn>
            </a:cxnLst>
            <a:rect l="l" t="t" r="r" b="b"/>
            <a:pathLst>
              <a:path w="3200400" h="1035698">
                <a:moveTo>
                  <a:pt x="0" y="0"/>
                </a:moveTo>
                <a:lnTo>
                  <a:pt x="0" y="1035698"/>
                </a:lnTo>
                <a:lnTo>
                  <a:pt x="3200400" y="1035698"/>
                </a:lnTo>
                <a:lnTo>
                  <a:pt x="3200400" y="681135"/>
                </a:lnTo>
              </a:path>
            </a:pathLst>
          </a:custGeom>
          <a:noFill/>
          <a:ln w="190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4" name="フリーフォーム: 図形 1073">
            <a:extLst>
              <a:ext uri="{FF2B5EF4-FFF2-40B4-BE49-F238E27FC236}">
                <a16:creationId xmlns:a16="http://schemas.microsoft.com/office/drawing/2014/main" id="{134EF0A1-72A8-AF12-125B-0A8A78D36AE0}"/>
              </a:ext>
            </a:extLst>
          </p:cNvPr>
          <p:cNvSpPr/>
          <p:nvPr/>
        </p:nvSpPr>
        <p:spPr>
          <a:xfrm>
            <a:off x="2313991" y="3814488"/>
            <a:ext cx="2230321" cy="1323725"/>
          </a:xfrm>
          <a:custGeom>
            <a:avLst/>
            <a:gdLst>
              <a:gd name="connsiteX0" fmla="*/ 0 w 2192694"/>
              <a:gd name="connsiteY0" fmla="*/ 1782147 h 1782147"/>
              <a:gd name="connsiteX1" fmla="*/ 0 w 2192694"/>
              <a:gd name="connsiteY1" fmla="*/ 531845 h 1782147"/>
              <a:gd name="connsiteX2" fmla="*/ 2192694 w 2192694"/>
              <a:gd name="connsiteY2" fmla="*/ 531845 h 1782147"/>
              <a:gd name="connsiteX3" fmla="*/ 2192694 w 2192694"/>
              <a:gd name="connsiteY3" fmla="*/ 0 h 1782147"/>
            </a:gdLst>
            <a:ahLst/>
            <a:cxnLst>
              <a:cxn ang="0">
                <a:pos x="connsiteX0" y="connsiteY0"/>
              </a:cxn>
              <a:cxn ang="0">
                <a:pos x="connsiteX1" y="connsiteY1"/>
              </a:cxn>
              <a:cxn ang="0">
                <a:pos x="connsiteX2" y="connsiteY2"/>
              </a:cxn>
              <a:cxn ang="0">
                <a:pos x="connsiteX3" y="connsiteY3"/>
              </a:cxn>
            </a:cxnLst>
            <a:rect l="l" t="t" r="r" b="b"/>
            <a:pathLst>
              <a:path w="2192694" h="1782147">
                <a:moveTo>
                  <a:pt x="0" y="1782147"/>
                </a:moveTo>
                <a:lnTo>
                  <a:pt x="0" y="531845"/>
                </a:lnTo>
                <a:lnTo>
                  <a:pt x="2192694" y="531845"/>
                </a:lnTo>
                <a:lnTo>
                  <a:pt x="2192694" y="0"/>
                </a:lnTo>
              </a:path>
            </a:pathLst>
          </a:custGeom>
          <a:noFill/>
          <a:ln w="190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6" name="フリーフォーム: 図形 1075">
            <a:extLst>
              <a:ext uri="{FF2B5EF4-FFF2-40B4-BE49-F238E27FC236}">
                <a16:creationId xmlns:a16="http://schemas.microsoft.com/office/drawing/2014/main" id="{5A180353-1FDC-BAA0-81F3-F0AEBD9E0215}"/>
              </a:ext>
            </a:extLst>
          </p:cNvPr>
          <p:cNvSpPr/>
          <p:nvPr/>
        </p:nvSpPr>
        <p:spPr>
          <a:xfrm>
            <a:off x="4917233" y="3553232"/>
            <a:ext cx="1077253" cy="1586204"/>
          </a:xfrm>
          <a:custGeom>
            <a:avLst/>
            <a:gdLst>
              <a:gd name="connsiteX0" fmla="*/ 0 w 1147665"/>
              <a:gd name="connsiteY0" fmla="*/ 0 h 1735494"/>
              <a:gd name="connsiteX1" fmla="*/ 737118 w 1147665"/>
              <a:gd name="connsiteY1" fmla="*/ 0 h 1735494"/>
              <a:gd name="connsiteX2" fmla="*/ 737118 w 1147665"/>
              <a:gd name="connsiteY2" fmla="*/ 1735494 h 1735494"/>
              <a:gd name="connsiteX3" fmla="*/ 1147665 w 1147665"/>
              <a:gd name="connsiteY3" fmla="*/ 1735494 h 1735494"/>
              <a:gd name="connsiteX4" fmla="*/ 1147665 w 1147665"/>
              <a:gd name="connsiteY4" fmla="*/ 1698172 h 1735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665" h="1735494">
                <a:moveTo>
                  <a:pt x="0" y="0"/>
                </a:moveTo>
                <a:lnTo>
                  <a:pt x="737118" y="0"/>
                </a:lnTo>
                <a:lnTo>
                  <a:pt x="737118" y="1735494"/>
                </a:lnTo>
                <a:lnTo>
                  <a:pt x="1147665" y="1735494"/>
                </a:lnTo>
                <a:lnTo>
                  <a:pt x="1147665" y="1698172"/>
                </a:lnTo>
              </a:path>
            </a:pathLst>
          </a:custGeom>
          <a:noFill/>
          <a:ln w="190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77" name="直線矢印コネクタ 1076">
            <a:extLst>
              <a:ext uri="{FF2B5EF4-FFF2-40B4-BE49-F238E27FC236}">
                <a16:creationId xmlns:a16="http://schemas.microsoft.com/office/drawing/2014/main" id="{692CE213-351B-5CEE-2CC5-054AB3B35CA3}"/>
              </a:ext>
            </a:extLst>
          </p:cNvPr>
          <p:cNvCxnSpPr>
            <a:cxnSpLocks/>
          </p:cNvCxnSpPr>
          <p:nvPr/>
        </p:nvCxnSpPr>
        <p:spPr>
          <a:xfrm>
            <a:off x="6688688" y="5145610"/>
            <a:ext cx="783979"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80" name="テキスト ボックス 1079">
            <a:extLst>
              <a:ext uri="{FF2B5EF4-FFF2-40B4-BE49-F238E27FC236}">
                <a16:creationId xmlns:a16="http://schemas.microsoft.com/office/drawing/2014/main" id="{6BCDC455-2CF3-0EF8-72D9-89E46567F6BA}"/>
              </a:ext>
            </a:extLst>
          </p:cNvPr>
          <p:cNvSpPr txBox="1"/>
          <p:nvPr/>
        </p:nvSpPr>
        <p:spPr>
          <a:xfrm>
            <a:off x="233264" y="1010364"/>
            <a:ext cx="5392823" cy="338554"/>
          </a:xfrm>
          <a:prstGeom prst="rect">
            <a:avLst/>
          </a:prstGeom>
          <a:noFill/>
        </p:spPr>
        <p:txBody>
          <a:bodyPr wrap="none" rtlCol="0">
            <a:spAutoFit/>
          </a:bodyPr>
          <a:lstStyle/>
          <a:p>
            <a:r>
              <a:rPr lang="ja-JP" altLang="en-US" sz="1600" b="1" u="sng" dirty="0">
                <a:solidFill>
                  <a:srgbClr val="FF0000"/>
                </a:solidFill>
              </a:rPr>
              <a:t>会議場：パターンに応じて独立して運営可能であること（</a:t>
            </a:r>
            <a:r>
              <a:rPr lang="en-US" altLang="ja-JP" sz="1600" b="1" u="sng" dirty="0">
                <a:solidFill>
                  <a:srgbClr val="FF0000"/>
                </a:solidFill>
              </a:rPr>
              <a:t>3</a:t>
            </a:r>
            <a:r>
              <a:rPr lang="ja-JP" altLang="en-US" sz="1600" b="1" u="sng" dirty="0">
                <a:solidFill>
                  <a:srgbClr val="FF0000"/>
                </a:solidFill>
              </a:rPr>
              <a:t>階）</a:t>
            </a:r>
            <a:endParaRPr kumimoji="1" lang="ja-JP" altLang="en-US" sz="1600" b="1" u="sng" dirty="0">
              <a:solidFill>
                <a:srgbClr val="FF0000"/>
              </a:solidFill>
            </a:endParaRPr>
          </a:p>
        </p:txBody>
      </p:sp>
      <p:cxnSp>
        <p:nvCxnSpPr>
          <p:cNvPr id="3" name="直線矢印コネクタ 2">
            <a:extLst>
              <a:ext uri="{FF2B5EF4-FFF2-40B4-BE49-F238E27FC236}">
                <a16:creationId xmlns:a16="http://schemas.microsoft.com/office/drawing/2014/main" id="{014E7596-10AC-4C54-6BE2-D016D266BDA8}"/>
              </a:ext>
            </a:extLst>
          </p:cNvPr>
          <p:cNvCxnSpPr>
            <a:cxnSpLocks/>
          </p:cNvCxnSpPr>
          <p:nvPr/>
        </p:nvCxnSpPr>
        <p:spPr>
          <a:xfrm>
            <a:off x="6783849" y="5050716"/>
            <a:ext cx="683751" cy="0"/>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 name="フリーフォーム: 図形 4">
            <a:extLst>
              <a:ext uri="{FF2B5EF4-FFF2-40B4-BE49-F238E27FC236}">
                <a16:creationId xmlns:a16="http://schemas.microsoft.com/office/drawing/2014/main" id="{2A184FBF-D5B6-C7E6-7F97-F3D17FAB2D37}"/>
              </a:ext>
            </a:extLst>
          </p:cNvPr>
          <p:cNvSpPr/>
          <p:nvPr/>
        </p:nvSpPr>
        <p:spPr>
          <a:xfrm>
            <a:off x="5141167" y="3982439"/>
            <a:ext cx="849086" cy="989045"/>
          </a:xfrm>
          <a:custGeom>
            <a:avLst/>
            <a:gdLst>
              <a:gd name="connsiteX0" fmla="*/ 0 w 849086"/>
              <a:gd name="connsiteY0" fmla="*/ 0 h 989045"/>
              <a:gd name="connsiteX1" fmla="*/ 0 w 849086"/>
              <a:gd name="connsiteY1" fmla="*/ 989045 h 989045"/>
              <a:gd name="connsiteX2" fmla="*/ 849086 w 849086"/>
              <a:gd name="connsiteY2" fmla="*/ 989045 h 989045"/>
            </a:gdLst>
            <a:ahLst/>
            <a:cxnLst>
              <a:cxn ang="0">
                <a:pos x="connsiteX0" y="connsiteY0"/>
              </a:cxn>
              <a:cxn ang="0">
                <a:pos x="connsiteX1" y="connsiteY1"/>
              </a:cxn>
              <a:cxn ang="0">
                <a:pos x="connsiteX2" y="connsiteY2"/>
              </a:cxn>
            </a:cxnLst>
            <a:rect l="l" t="t" r="r" b="b"/>
            <a:pathLst>
              <a:path w="849086" h="989045">
                <a:moveTo>
                  <a:pt x="0" y="0"/>
                </a:moveTo>
                <a:lnTo>
                  <a:pt x="0" y="989045"/>
                </a:lnTo>
                <a:lnTo>
                  <a:pt x="849086" y="989045"/>
                </a:lnTo>
              </a:path>
            </a:pathLst>
          </a:custGeom>
          <a:noFill/>
          <a:ln w="19050">
            <a:solidFill>
              <a:srgbClr val="0070C0"/>
            </a:solidFill>
            <a:prstDash val="dash"/>
            <a:headEnd type="oval"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矢印コネクタ 5">
            <a:extLst>
              <a:ext uri="{FF2B5EF4-FFF2-40B4-BE49-F238E27FC236}">
                <a16:creationId xmlns:a16="http://schemas.microsoft.com/office/drawing/2014/main" id="{4AA3AA15-D051-ED1C-63EA-6818DB1EA2F3}"/>
              </a:ext>
            </a:extLst>
          </p:cNvPr>
          <p:cNvCxnSpPr>
            <a:cxnSpLocks/>
          </p:cNvCxnSpPr>
          <p:nvPr/>
        </p:nvCxnSpPr>
        <p:spPr>
          <a:xfrm>
            <a:off x="5150415" y="5242675"/>
            <a:ext cx="803541" cy="0"/>
          </a:xfrm>
          <a:prstGeom prst="straightConnector1">
            <a:avLst/>
          </a:prstGeom>
          <a:ln w="1905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9" name="図 8">
            <a:extLst>
              <a:ext uri="{FF2B5EF4-FFF2-40B4-BE49-F238E27FC236}">
                <a16:creationId xmlns:a16="http://schemas.microsoft.com/office/drawing/2014/main" id="{4F42335C-693C-E087-6D78-9056515E3983}"/>
              </a:ext>
            </a:extLst>
          </p:cNvPr>
          <p:cNvPicPr>
            <a:picLocks noChangeAspect="1"/>
          </p:cNvPicPr>
          <p:nvPr/>
        </p:nvPicPr>
        <p:blipFill>
          <a:blip r:embed="rId13"/>
          <a:stretch>
            <a:fillRect/>
          </a:stretch>
        </p:blipFill>
        <p:spPr>
          <a:xfrm>
            <a:off x="3295303" y="5493462"/>
            <a:ext cx="565483" cy="484034"/>
          </a:xfrm>
          <a:prstGeom prst="rect">
            <a:avLst/>
          </a:prstGeom>
        </p:spPr>
      </p:pic>
      <p:sp>
        <p:nvSpPr>
          <p:cNvPr id="15" name="テキスト ボックス 14">
            <a:extLst>
              <a:ext uri="{FF2B5EF4-FFF2-40B4-BE49-F238E27FC236}">
                <a16:creationId xmlns:a16="http://schemas.microsoft.com/office/drawing/2014/main" id="{02DDA4FD-1138-5B87-33B4-0F0371DE18BA}"/>
              </a:ext>
            </a:extLst>
          </p:cNvPr>
          <p:cNvSpPr txBox="1"/>
          <p:nvPr/>
        </p:nvSpPr>
        <p:spPr>
          <a:xfrm>
            <a:off x="2731393" y="5946832"/>
            <a:ext cx="1549056" cy="400110"/>
          </a:xfrm>
          <a:prstGeom prst="rect">
            <a:avLst/>
          </a:prstGeom>
          <a:noFill/>
        </p:spPr>
        <p:txBody>
          <a:bodyPr wrap="square" rtlCol="0">
            <a:spAutoFit/>
          </a:bodyPr>
          <a:lstStyle/>
          <a:p>
            <a:pPr algn="ctr"/>
            <a:r>
              <a:rPr kumimoji="1" lang="ja-JP" altLang="en-US" sz="1000" dirty="0"/>
              <a:t>手持ちマイク</a:t>
            </a:r>
            <a:endParaRPr kumimoji="1" lang="en-US" altLang="ja-JP" sz="1000" dirty="0"/>
          </a:p>
          <a:p>
            <a:pPr algn="ctr"/>
            <a:r>
              <a:rPr lang="ja-JP" altLang="en-US" sz="1000" dirty="0"/>
              <a:t>（必要に応じて）</a:t>
            </a:r>
            <a:endParaRPr lang="en-US" altLang="ja-JP" sz="1000" dirty="0"/>
          </a:p>
        </p:txBody>
      </p:sp>
      <p:sp>
        <p:nvSpPr>
          <p:cNvPr id="16" name="正方形/長方形 15">
            <a:extLst>
              <a:ext uri="{FF2B5EF4-FFF2-40B4-BE49-F238E27FC236}">
                <a16:creationId xmlns:a16="http://schemas.microsoft.com/office/drawing/2014/main" id="{94A2495E-DAD5-312F-1F9D-72604BA90F4D}"/>
              </a:ext>
            </a:extLst>
          </p:cNvPr>
          <p:cNvSpPr/>
          <p:nvPr/>
        </p:nvSpPr>
        <p:spPr>
          <a:xfrm>
            <a:off x="2835136" y="5382450"/>
            <a:ext cx="1366034" cy="1125035"/>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FC8DB71C-B074-9E8C-E516-E44D596343D4}"/>
              </a:ext>
            </a:extLst>
          </p:cNvPr>
          <p:cNvSpPr txBox="1"/>
          <p:nvPr/>
        </p:nvSpPr>
        <p:spPr>
          <a:xfrm>
            <a:off x="2159249" y="1637920"/>
            <a:ext cx="1664238" cy="253916"/>
          </a:xfrm>
          <a:prstGeom prst="rect">
            <a:avLst/>
          </a:prstGeom>
          <a:noFill/>
        </p:spPr>
        <p:txBody>
          <a:bodyPr wrap="none" rtlCol="0">
            <a:spAutoFit/>
          </a:bodyPr>
          <a:lstStyle/>
          <a:p>
            <a:r>
              <a:rPr kumimoji="1" lang="en-US" altLang="ja-JP" sz="1050" dirty="0"/>
              <a:t>※</a:t>
            </a:r>
            <a:r>
              <a:rPr kumimoji="1" lang="ja-JP" altLang="en-US" sz="1050" dirty="0"/>
              <a:t>資料投影は</a:t>
            </a:r>
            <a:r>
              <a:rPr kumimoji="1" lang="en-US" altLang="ja-JP" sz="1050" dirty="0"/>
              <a:t>ZOOM</a:t>
            </a:r>
            <a:r>
              <a:rPr kumimoji="1" lang="ja-JP" altLang="en-US" sz="1050" dirty="0"/>
              <a:t>共有</a:t>
            </a:r>
          </a:p>
        </p:txBody>
      </p:sp>
      <p:pic>
        <p:nvPicPr>
          <p:cNvPr id="25" name="図 24">
            <a:extLst>
              <a:ext uri="{FF2B5EF4-FFF2-40B4-BE49-F238E27FC236}">
                <a16:creationId xmlns:a16="http://schemas.microsoft.com/office/drawing/2014/main" id="{AE9E0191-B4ED-0AC0-6EAF-BE226497F801}"/>
              </a:ext>
            </a:extLst>
          </p:cNvPr>
          <p:cNvPicPr>
            <a:picLocks noChangeAspect="1"/>
          </p:cNvPicPr>
          <p:nvPr/>
        </p:nvPicPr>
        <p:blipFill>
          <a:blip r:embed="rId14"/>
          <a:stretch>
            <a:fillRect/>
          </a:stretch>
        </p:blipFill>
        <p:spPr>
          <a:xfrm>
            <a:off x="2081721" y="4554195"/>
            <a:ext cx="584710" cy="736734"/>
          </a:xfrm>
          <a:prstGeom prst="rect">
            <a:avLst/>
          </a:prstGeom>
        </p:spPr>
      </p:pic>
      <p:pic>
        <p:nvPicPr>
          <p:cNvPr id="11" name="図 10">
            <a:extLst>
              <a:ext uri="{FF2B5EF4-FFF2-40B4-BE49-F238E27FC236}">
                <a16:creationId xmlns:a16="http://schemas.microsoft.com/office/drawing/2014/main" id="{722C409F-2210-C9E7-14DC-3B19C3189065}"/>
              </a:ext>
            </a:extLst>
          </p:cNvPr>
          <p:cNvPicPr>
            <a:picLocks noChangeAspect="1"/>
          </p:cNvPicPr>
          <p:nvPr/>
        </p:nvPicPr>
        <p:blipFill>
          <a:blip r:embed="rId8"/>
          <a:srcRect t="38260" r="51065"/>
          <a:stretch/>
        </p:blipFill>
        <p:spPr>
          <a:xfrm>
            <a:off x="1215415" y="4430869"/>
            <a:ext cx="845406" cy="707344"/>
          </a:xfrm>
          <a:prstGeom prst="rect">
            <a:avLst/>
          </a:prstGeom>
        </p:spPr>
      </p:pic>
      <p:pic>
        <p:nvPicPr>
          <p:cNvPr id="12" name="図 11">
            <a:extLst>
              <a:ext uri="{FF2B5EF4-FFF2-40B4-BE49-F238E27FC236}">
                <a16:creationId xmlns:a16="http://schemas.microsoft.com/office/drawing/2014/main" id="{221CF7B9-3963-E8FC-4A54-2352CE83608D}"/>
              </a:ext>
            </a:extLst>
          </p:cNvPr>
          <p:cNvPicPr>
            <a:picLocks noChangeAspect="1"/>
          </p:cNvPicPr>
          <p:nvPr/>
        </p:nvPicPr>
        <p:blipFill>
          <a:blip r:embed="rId8"/>
          <a:srcRect l="50894" t="39971"/>
          <a:stretch/>
        </p:blipFill>
        <p:spPr>
          <a:xfrm>
            <a:off x="2923864" y="4447943"/>
            <a:ext cx="830425" cy="673197"/>
          </a:xfrm>
          <a:prstGeom prst="rect">
            <a:avLst/>
          </a:prstGeom>
        </p:spPr>
      </p:pic>
      <p:sp>
        <p:nvSpPr>
          <p:cNvPr id="27" name="フリーフォーム: 図形 26">
            <a:extLst>
              <a:ext uri="{FF2B5EF4-FFF2-40B4-BE49-F238E27FC236}">
                <a16:creationId xmlns:a16="http://schemas.microsoft.com/office/drawing/2014/main" id="{4AB55300-4EF4-3DA1-0B64-546ED985710D}"/>
              </a:ext>
            </a:extLst>
          </p:cNvPr>
          <p:cNvSpPr/>
          <p:nvPr/>
        </p:nvSpPr>
        <p:spPr>
          <a:xfrm>
            <a:off x="3881535" y="3805158"/>
            <a:ext cx="755779" cy="1567542"/>
          </a:xfrm>
          <a:custGeom>
            <a:avLst/>
            <a:gdLst>
              <a:gd name="connsiteX0" fmla="*/ 0 w 755779"/>
              <a:gd name="connsiteY0" fmla="*/ 1567542 h 1567542"/>
              <a:gd name="connsiteX1" fmla="*/ 0 w 755779"/>
              <a:gd name="connsiteY1" fmla="*/ 662473 h 1567542"/>
              <a:gd name="connsiteX2" fmla="*/ 755779 w 755779"/>
              <a:gd name="connsiteY2" fmla="*/ 662473 h 1567542"/>
              <a:gd name="connsiteX3" fmla="*/ 755779 w 755779"/>
              <a:gd name="connsiteY3" fmla="*/ 0 h 1567542"/>
            </a:gdLst>
            <a:ahLst/>
            <a:cxnLst>
              <a:cxn ang="0">
                <a:pos x="connsiteX0" y="connsiteY0"/>
              </a:cxn>
              <a:cxn ang="0">
                <a:pos x="connsiteX1" y="connsiteY1"/>
              </a:cxn>
              <a:cxn ang="0">
                <a:pos x="connsiteX2" y="connsiteY2"/>
              </a:cxn>
              <a:cxn ang="0">
                <a:pos x="connsiteX3" y="connsiteY3"/>
              </a:cxn>
            </a:cxnLst>
            <a:rect l="l" t="t" r="r" b="b"/>
            <a:pathLst>
              <a:path w="755779" h="1567542">
                <a:moveTo>
                  <a:pt x="0" y="1567542"/>
                </a:moveTo>
                <a:lnTo>
                  <a:pt x="0" y="662473"/>
                </a:lnTo>
                <a:lnTo>
                  <a:pt x="755779" y="662473"/>
                </a:lnTo>
                <a:lnTo>
                  <a:pt x="755779" y="0"/>
                </a:lnTo>
              </a:path>
            </a:pathLst>
          </a:custGeom>
          <a:noFill/>
          <a:ln w="190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F84B3C16-7F99-583E-93F8-B25D84B6E4D9}"/>
              </a:ext>
            </a:extLst>
          </p:cNvPr>
          <p:cNvPicPr>
            <a:picLocks noChangeAspect="1"/>
          </p:cNvPicPr>
          <p:nvPr/>
        </p:nvPicPr>
        <p:blipFill>
          <a:blip r:embed="rId15"/>
          <a:stretch>
            <a:fillRect/>
          </a:stretch>
        </p:blipFill>
        <p:spPr>
          <a:xfrm>
            <a:off x="9267525" y="2439323"/>
            <a:ext cx="794313" cy="673864"/>
          </a:xfrm>
          <a:prstGeom prst="rect">
            <a:avLst/>
          </a:prstGeom>
        </p:spPr>
      </p:pic>
      <p:pic>
        <p:nvPicPr>
          <p:cNvPr id="34" name="図 33">
            <a:extLst>
              <a:ext uri="{FF2B5EF4-FFF2-40B4-BE49-F238E27FC236}">
                <a16:creationId xmlns:a16="http://schemas.microsoft.com/office/drawing/2014/main" id="{7B67E6B4-2C6B-FB84-B5F6-FC8B179034D3}"/>
              </a:ext>
            </a:extLst>
          </p:cNvPr>
          <p:cNvPicPr>
            <a:picLocks noChangeAspect="1"/>
          </p:cNvPicPr>
          <p:nvPr/>
        </p:nvPicPr>
        <p:blipFill>
          <a:blip r:embed="rId16"/>
          <a:stretch>
            <a:fillRect/>
          </a:stretch>
        </p:blipFill>
        <p:spPr>
          <a:xfrm>
            <a:off x="7467600" y="2753524"/>
            <a:ext cx="458050" cy="667374"/>
          </a:xfrm>
          <a:prstGeom prst="rect">
            <a:avLst/>
          </a:prstGeom>
        </p:spPr>
      </p:pic>
      <p:sp>
        <p:nvSpPr>
          <p:cNvPr id="35" name="テキスト ボックス 34">
            <a:extLst>
              <a:ext uri="{FF2B5EF4-FFF2-40B4-BE49-F238E27FC236}">
                <a16:creationId xmlns:a16="http://schemas.microsoft.com/office/drawing/2014/main" id="{A714D027-D029-BB3C-159F-F556AAC4E326}"/>
              </a:ext>
            </a:extLst>
          </p:cNvPr>
          <p:cNvSpPr txBox="1"/>
          <p:nvPr/>
        </p:nvSpPr>
        <p:spPr>
          <a:xfrm>
            <a:off x="9204550" y="2079027"/>
            <a:ext cx="883575" cy="430887"/>
          </a:xfrm>
          <a:prstGeom prst="rect">
            <a:avLst/>
          </a:prstGeom>
          <a:noFill/>
        </p:spPr>
        <p:txBody>
          <a:bodyPr wrap="none" rtlCol="0">
            <a:spAutoFit/>
          </a:bodyPr>
          <a:lstStyle/>
          <a:p>
            <a:r>
              <a:rPr lang="en-US" altLang="ja-JP" sz="1100" dirty="0"/>
              <a:t>APT</a:t>
            </a:r>
            <a:r>
              <a:rPr kumimoji="1" lang="ja-JP" altLang="en-US" sz="1100" dirty="0"/>
              <a:t>技術者</a:t>
            </a:r>
            <a:endParaRPr kumimoji="1" lang="en-US" altLang="ja-JP" sz="1100" dirty="0"/>
          </a:p>
          <a:p>
            <a:r>
              <a:rPr lang="ja-JP" altLang="en-US" sz="1100" dirty="0"/>
              <a:t>（</a:t>
            </a:r>
            <a:r>
              <a:rPr lang="en-US" altLang="ja-JP" sz="1100" dirty="0"/>
              <a:t>Host</a:t>
            </a:r>
            <a:r>
              <a:rPr lang="ja-JP" altLang="en-US" sz="1100" dirty="0"/>
              <a:t>）</a:t>
            </a:r>
            <a:endParaRPr kumimoji="1" lang="en-US" altLang="ja-JP" sz="1100" dirty="0"/>
          </a:p>
        </p:txBody>
      </p:sp>
      <p:sp>
        <p:nvSpPr>
          <p:cNvPr id="36" name="テキスト ボックス 35">
            <a:extLst>
              <a:ext uri="{FF2B5EF4-FFF2-40B4-BE49-F238E27FC236}">
                <a16:creationId xmlns:a16="http://schemas.microsoft.com/office/drawing/2014/main" id="{ACDE6D63-76A8-6628-F616-ECB00C3A56D7}"/>
              </a:ext>
            </a:extLst>
          </p:cNvPr>
          <p:cNvSpPr txBox="1"/>
          <p:nvPr/>
        </p:nvSpPr>
        <p:spPr>
          <a:xfrm>
            <a:off x="7028578" y="2363624"/>
            <a:ext cx="1250662" cy="430887"/>
          </a:xfrm>
          <a:prstGeom prst="rect">
            <a:avLst/>
          </a:prstGeom>
          <a:noFill/>
        </p:spPr>
        <p:txBody>
          <a:bodyPr wrap="none" rtlCol="0">
            <a:spAutoFit/>
          </a:bodyPr>
          <a:lstStyle/>
          <a:p>
            <a:pPr algn="ctr"/>
            <a:r>
              <a:rPr kumimoji="1" lang="ja-JP" altLang="en-US" sz="1100" dirty="0"/>
              <a:t>現地</a:t>
            </a:r>
            <a:r>
              <a:rPr kumimoji="1" lang="en-US" altLang="ja-JP" sz="1100" dirty="0"/>
              <a:t>Zoom</a:t>
            </a:r>
            <a:r>
              <a:rPr kumimoji="1" lang="ja-JP" altLang="en-US" sz="1100" dirty="0"/>
              <a:t>技術者</a:t>
            </a:r>
            <a:endParaRPr lang="en-US" altLang="ja-JP" sz="1100" dirty="0"/>
          </a:p>
          <a:p>
            <a:pPr algn="ctr"/>
            <a:r>
              <a:rPr kumimoji="1" lang="ja-JP" altLang="en-US" sz="1100" dirty="0"/>
              <a:t>（</a:t>
            </a:r>
            <a:r>
              <a:rPr kumimoji="1" lang="en-US" altLang="ja-JP" sz="1100" dirty="0"/>
              <a:t>Co-host</a:t>
            </a:r>
            <a:r>
              <a:rPr kumimoji="1" lang="ja-JP" altLang="en-US" sz="1100" dirty="0"/>
              <a:t>）</a:t>
            </a:r>
            <a:endParaRPr kumimoji="1" lang="en-US" altLang="ja-JP" sz="1100" dirty="0"/>
          </a:p>
        </p:txBody>
      </p:sp>
      <p:cxnSp>
        <p:nvCxnSpPr>
          <p:cNvPr id="38" name="直線矢印コネクタ 37">
            <a:extLst>
              <a:ext uri="{FF2B5EF4-FFF2-40B4-BE49-F238E27FC236}">
                <a16:creationId xmlns:a16="http://schemas.microsoft.com/office/drawing/2014/main" id="{4BAD0D4F-F439-48F8-F14B-6522CFFAF988}"/>
              </a:ext>
            </a:extLst>
          </p:cNvPr>
          <p:cNvCxnSpPr>
            <a:stCxn id="33" idx="1"/>
            <a:endCxn id="34" idx="3"/>
          </p:cNvCxnSpPr>
          <p:nvPr/>
        </p:nvCxnSpPr>
        <p:spPr>
          <a:xfrm flipH="1">
            <a:off x="7925650" y="2776255"/>
            <a:ext cx="1341875" cy="3109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9" name="テキスト ボックス 38">
            <a:extLst>
              <a:ext uri="{FF2B5EF4-FFF2-40B4-BE49-F238E27FC236}">
                <a16:creationId xmlns:a16="http://schemas.microsoft.com/office/drawing/2014/main" id="{B773B24C-C39C-30D0-7109-46DC13E75941}"/>
              </a:ext>
            </a:extLst>
          </p:cNvPr>
          <p:cNvSpPr txBox="1"/>
          <p:nvPr/>
        </p:nvSpPr>
        <p:spPr>
          <a:xfrm>
            <a:off x="8189548" y="2958092"/>
            <a:ext cx="976549" cy="261610"/>
          </a:xfrm>
          <a:prstGeom prst="rect">
            <a:avLst/>
          </a:prstGeom>
          <a:noFill/>
        </p:spPr>
        <p:txBody>
          <a:bodyPr wrap="none" rtlCol="0">
            <a:spAutoFit/>
          </a:bodyPr>
          <a:lstStyle/>
          <a:p>
            <a:pPr algn="ctr"/>
            <a:r>
              <a:rPr kumimoji="1" lang="ja-JP" altLang="en-US" sz="1100" dirty="0"/>
              <a:t>権限アサイン</a:t>
            </a:r>
            <a:endParaRPr kumimoji="1" lang="en-US" altLang="ja-JP" sz="1100" dirty="0"/>
          </a:p>
        </p:txBody>
      </p:sp>
      <p:pic>
        <p:nvPicPr>
          <p:cNvPr id="37" name="図 36">
            <a:extLst>
              <a:ext uri="{FF2B5EF4-FFF2-40B4-BE49-F238E27FC236}">
                <a16:creationId xmlns:a16="http://schemas.microsoft.com/office/drawing/2014/main" id="{0DC8DE32-B544-CAF3-0D49-289E98DB4012}"/>
              </a:ext>
            </a:extLst>
          </p:cNvPr>
          <p:cNvPicPr>
            <a:picLocks noChangeAspect="1"/>
          </p:cNvPicPr>
          <p:nvPr/>
        </p:nvPicPr>
        <p:blipFill>
          <a:blip r:embed="rId17"/>
          <a:stretch>
            <a:fillRect/>
          </a:stretch>
        </p:blipFill>
        <p:spPr>
          <a:xfrm>
            <a:off x="10155152" y="2116179"/>
            <a:ext cx="685896" cy="647790"/>
          </a:xfrm>
          <a:prstGeom prst="rect">
            <a:avLst/>
          </a:prstGeom>
        </p:spPr>
      </p:pic>
    </p:spTree>
    <p:extLst>
      <p:ext uri="{BB962C8B-B14F-4D97-AF65-F5344CB8AC3E}">
        <p14:creationId xmlns:p14="http://schemas.microsoft.com/office/powerpoint/2010/main" val="2343389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14601-7B28-D58C-9BCB-9A7C2E40DB9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945C226-961B-2084-4C87-391BB7B84A9E}"/>
              </a:ext>
            </a:extLst>
          </p:cNvPr>
          <p:cNvSpPr>
            <a:spLocks noGrp="1"/>
          </p:cNvSpPr>
          <p:nvPr>
            <p:ph type="title"/>
          </p:nvPr>
        </p:nvSpPr>
        <p:spPr/>
        <p:txBody>
          <a:bodyPr/>
          <a:lstStyle/>
          <a:p>
            <a:r>
              <a:rPr kumimoji="1" lang="ja-JP" altLang="en-US" sz="3200" dirty="0"/>
              <a:t>参考．現地</a:t>
            </a:r>
            <a:r>
              <a:rPr kumimoji="1" lang="en-US" altLang="ja-JP" sz="3200" dirty="0"/>
              <a:t>Zoom</a:t>
            </a:r>
            <a:r>
              <a:rPr kumimoji="1" lang="ja-JP" altLang="en-US" sz="3200" dirty="0"/>
              <a:t>運営（</a:t>
            </a:r>
            <a:r>
              <a:rPr lang="en-US" altLang="ja-JP" sz="3200" dirty="0"/>
              <a:t>WP5D</a:t>
            </a:r>
            <a:r>
              <a:rPr kumimoji="1" lang="ja-JP" altLang="en-US" sz="3200" dirty="0"/>
              <a:t>例）</a:t>
            </a:r>
          </a:p>
        </p:txBody>
      </p:sp>
      <p:sp>
        <p:nvSpPr>
          <p:cNvPr id="4" name="スライド番号プレースホルダー 3">
            <a:extLst>
              <a:ext uri="{FF2B5EF4-FFF2-40B4-BE49-F238E27FC236}">
                <a16:creationId xmlns:a16="http://schemas.microsoft.com/office/drawing/2014/main" id="{8EDCB0BC-13EE-808B-ED03-F6374942B4DF}"/>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5C72FED-0F1C-462E-ABC8-8390B507E2A8}" type="slidenum">
              <a:rPr kumimoji="1" lang="ja-JP" altLang="en-US" b="1"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1" lang="ja-JP" altLang="en-US" b="1" i="0" u="none" strike="noStrike" kern="1200" cap="none" spc="0" normalizeH="0" baseline="0" noProof="0">
              <a:ln>
                <a:noFill/>
              </a:ln>
              <a:solidFill>
                <a:srgbClr val="000000"/>
              </a:solidFill>
              <a:effectLst/>
              <a:uLnTx/>
              <a:uFillTx/>
              <a:latin typeface="Arial"/>
              <a:ea typeface="ＭＳ Ｐゴシック"/>
              <a:cs typeface="+mn-cs"/>
            </a:endParaRPr>
          </a:p>
        </p:txBody>
      </p:sp>
      <p:sp>
        <p:nvSpPr>
          <p:cNvPr id="3" name="正方形/長方形 2">
            <a:extLst>
              <a:ext uri="{FF2B5EF4-FFF2-40B4-BE49-F238E27FC236}">
                <a16:creationId xmlns:a16="http://schemas.microsoft.com/office/drawing/2014/main" id="{FD48A7D8-B46B-392D-BE1B-C5059C748FB6}"/>
              </a:ext>
            </a:extLst>
          </p:cNvPr>
          <p:cNvSpPr/>
          <p:nvPr/>
        </p:nvSpPr>
        <p:spPr>
          <a:xfrm>
            <a:off x="457202" y="970385"/>
            <a:ext cx="5449078" cy="534644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ja-JP" altLang="en-US" sz="1600" b="1" u="sng" dirty="0">
                <a:solidFill>
                  <a:schemeClr val="tx1"/>
                </a:solidFill>
              </a:rPr>
              <a:t>業務概要</a:t>
            </a:r>
            <a:endParaRPr lang="en-US" altLang="ja-JP" sz="1600" b="1" u="sng" dirty="0">
              <a:solidFill>
                <a:schemeClr val="tx1"/>
              </a:solidFill>
            </a:endParaRPr>
          </a:p>
          <a:p>
            <a:pPr marL="342900" indent="-342900">
              <a:spcAft>
                <a:spcPts val="600"/>
              </a:spcAft>
              <a:buFont typeface="+mj-lt"/>
              <a:buAutoNum type="arabicPeriod"/>
            </a:pPr>
            <a:r>
              <a:rPr lang="ja-JP" altLang="en-US" sz="1400" dirty="0">
                <a:solidFill>
                  <a:schemeClr val="tx1"/>
                </a:solidFill>
              </a:rPr>
              <a:t>会議の運営方法</a:t>
            </a:r>
            <a:endParaRPr lang="en-US" altLang="ja-JP" sz="1400" dirty="0">
              <a:solidFill>
                <a:schemeClr val="tx1"/>
              </a:solidFill>
            </a:endParaRPr>
          </a:p>
          <a:p>
            <a:pPr marL="631825" lvl="1" indent="-174625">
              <a:spcAft>
                <a:spcPts val="600"/>
              </a:spcAft>
              <a:buFont typeface="Arial" panose="020B0604020202020204" pitchFamily="34" charset="0"/>
              <a:buChar char="•"/>
            </a:pPr>
            <a:r>
              <a:rPr lang="ja-JP" altLang="en-US" sz="1200" dirty="0">
                <a:solidFill>
                  <a:schemeClr val="tx1"/>
                </a:solidFill>
              </a:rPr>
              <a:t>全ての会議は、</a:t>
            </a:r>
            <a:r>
              <a:rPr lang="en-US" altLang="ja-JP" sz="1200" dirty="0">
                <a:solidFill>
                  <a:schemeClr val="tx1"/>
                </a:solidFill>
              </a:rPr>
              <a:t>Zoom</a:t>
            </a:r>
            <a:r>
              <a:rPr lang="ja-JP" altLang="en-US" sz="1200" dirty="0">
                <a:solidFill>
                  <a:schemeClr val="tx1"/>
                </a:solidFill>
              </a:rPr>
              <a:t>を使ったハイブリッド形式で実施する</a:t>
            </a:r>
            <a:endParaRPr lang="en-US" altLang="ja-JP" sz="1200" dirty="0">
              <a:solidFill>
                <a:schemeClr val="tx1"/>
              </a:solidFill>
            </a:endParaRPr>
          </a:p>
          <a:p>
            <a:pPr marL="631825" lvl="1" indent="-174625">
              <a:spcAft>
                <a:spcPts val="600"/>
              </a:spcAft>
              <a:buFont typeface="Arial" panose="020B0604020202020204" pitchFamily="34" charset="0"/>
              <a:buChar char="•"/>
            </a:pPr>
            <a:r>
              <a:rPr lang="ja-JP" altLang="en-US" sz="1200" dirty="0">
                <a:solidFill>
                  <a:schemeClr val="tx1"/>
                </a:solidFill>
              </a:rPr>
              <a:t>議長が進行を管理する。発言希望者は</a:t>
            </a:r>
            <a:r>
              <a:rPr lang="en-US" altLang="ja-JP" sz="1200" dirty="0">
                <a:solidFill>
                  <a:schemeClr val="tx1"/>
                </a:solidFill>
              </a:rPr>
              <a:t>Zoom</a:t>
            </a:r>
            <a:r>
              <a:rPr lang="ja-JP" altLang="en-US" sz="1200" dirty="0">
                <a:solidFill>
                  <a:schemeClr val="tx1"/>
                </a:solidFill>
              </a:rPr>
              <a:t>上で挙手し、議長からの指名を受けて発言権を得る</a:t>
            </a:r>
            <a:endParaRPr lang="en-US" altLang="ja-JP" sz="1200" dirty="0">
              <a:solidFill>
                <a:schemeClr val="tx1"/>
              </a:solidFill>
            </a:endParaRPr>
          </a:p>
          <a:p>
            <a:pPr marL="631825" lvl="1" indent="-174625">
              <a:spcAft>
                <a:spcPts val="600"/>
              </a:spcAft>
              <a:buFont typeface="Arial" panose="020B0604020202020204" pitchFamily="34" charset="0"/>
              <a:buChar char="•"/>
            </a:pPr>
            <a:r>
              <a:rPr lang="ja-JP" altLang="en-US" sz="1200" dirty="0">
                <a:solidFill>
                  <a:schemeClr val="tx1"/>
                </a:solidFill>
              </a:rPr>
              <a:t>現地参加者は、会議室のマイク・</a:t>
            </a:r>
            <a:r>
              <a:rPr lang="en-US" altLang="ja-JP" sz="1200" dirty="0">
                <a:solidFill>
                  <a:schemeClr val="tx1"/>
                </a:solidFill>
              </a:rPr>
              <a:t>Zoom</a:t>
            </a:r>
            <a:r>
              <a:rPr lang="ja-JP" altLang="en-US" sz="1200" dirty="0">
                <a:solidFill>
                  <a:schemeClr val="tx1"/>
                </a:solidFill>
              </a:rPr>
              <a:t>経由いずれでも発言可能</a:t>
            </a:r>
            <a:endParaRPr lang="en-US" altLang="ja-JP" sz="1200" dirty="0">
              <a:solidFill>
                <a:schemeClr val="tx1"/>
              </a:solidFill>
            </a:endParaRPr>
          </a:p>
          <a:p>
            <a:pPr marL="631825" lvl="1" indent="-174625">
              <a:spcAft>
                <a:spcPts val="600"/>
              </a:spcAft>
              <a:buFont typeface="Arial" panose="020B0604020202020204" pitchFamily="34" charset="0"/>
              <a:buChar char="•"/>
            </a:pPr>
            <a:r>
              <a:rPr lang="ja-JP" altLang="en-US" sz="1200" dirty="0">
                <a:solidFill>
                  <a:schemeClr val="tx1"/>
                </a:solidFill>
              </a:rPr>
              <a:t>会場スクリーンには、会議開始後は常時</a:t>
            </a:r>
            <a:r>
              <a:rPr lang="en-US" altLang="ja-JP" sz="1200" dirty="0">
                <a:solidFill>
                  <a:schemeClr val="tx1"/>
                </a:solidFill>
              </a:rPr>
              <a:t>Zoom</a:t>
            </a:r>
            <a:r>
              <a:rPr lang="ja-JP" altLang="en-US" sz="1200" dirty="0">
                <a:solidFill>
                  <a:schemeClr val="tx1"/>
                </a:solidFill>
              </a:rPr>
              <a:t>画面を表示する（</a:t>
            </a:r>
            <a:r>
              <a:rPr lang="en-US" altLang="ja-JP" sz="1200" dirty="0">
                <a:solidFill>
                  <a:schemeClr val="tx1"/>
                </a:solidFill>
              </a:rPr>
              <a:t>Opening</a:t>
            </a:r>
            <a:r>
              <a:rPr lang="ja-JP" altLang="en-US" sz="1200" dirty="0">
                <a:solidFill>
                  <a:schemeClr val="tx1"/>
                </a:solidFill>
              </a:rPr>
              <a:t>イベント以外は資料共有画面が中心）</a:t>
            </a:r>
            <a:endParaRPr lang="en-US" altLang="ja-JP" sz="1200" dirty="0">
              <a:solidFill>
                <a:schemeClr val="tx1"/>
              </a:solidFill>
            </a:endParaRPr>
          </a:p>
          <a:p>
            <a:pPr marL="342900" indent="-342900">
              <a:spcAft>
                <a:spcPts val="600"/>
              </a:spcAft>
              <a:buFont typeface="+mj-lt"/>
              <a:buAutoNum type="arabicPeriod"/>
            </a:pPr>
            <a:r>
              <a:rPr lang="en-US" altLang="ja-JP" sz="1400" dirty="0">
                <a:solidFill>
                  <a:schemeClr val="tx1"/>
                </a:solidFill>
              </a:rPr>
              <a:t>ITU</a:t>
            </a:r>
            <a:r>
              <a:rPr lang="ja-JP" altLang="en-US" sz="1400" dirty="0">
                <a:solidFill>
                  <a:schemeClr val="tx1"/>
                </a:solidFill>
              </a:rPr>
              <a:t>技術者（</a:t>
            </a:r>
            <a:r>
              <a:rPr lang="en-US" altLang="ja-JP" sz="1400" dirty="0">
                <a:solidFill>
                  <a:schemeClr val="tx1"/>
                </a:solidFill>
              </a:rPr>
              <a:t>= Host</a:t>
            </a:r>
            <a:r>
              <a:rPr lang="ja-JP" altLang="en-US" sz="1400" dirty="0">
                <a:solidFill>
                  <a:schemeClr val="tx1"/>
                </a:solidFill>
              </a:rPr>
              <a:t>、欧州勤務）の役割：</a:t>
            </a:r>
            <a:endParaRPr lang="en-US" altLang="ja-JP" sz="1400" dirty="0">
              <a:solidFill>
                <a:schemeClr val="tx1"/>
              </a:solidFill>
            </a:endParaRPr>
          </a:p>
          <a:p>
            <a:pPr marL="628650" lvl="1" indent="-171450">
              <a:spcAft>
                <a:spcPts val="600"/>
              </a:spcAft>
              <a:buFont typeface="Arial" panose="020B0604020202020204" pitchFamily="34" charset="0"/>
              <a:buChar char="•"/>
            </a:pPr>
            <a:r>
              <a:rPr lang="ja-JP" altLang="en-US" sz="1200" dirty="0">
                <a:solidFill>
                  <a:schemeClr val="tx1"/>
                </a:solidFill>
              </a:rPr>
              <a:t>会議室毎に、</a:t>
            </a:r>
            <a:r>
              <a:rPr lang="en-US" altLang="ja-JP" sz="1200" dirty="0">
                <a:solidFill>
                  <a:schemeClr val="tx1"/>
                </a:solidFill>
              </a:rPr>
              <a:t>Zoom</a:t>
            </a:r>
            <a:r>
              <a:rPr lang="ja-JP" altLang="en-US" sz="1200" dirty="0">
                <a:solidFill>
                  <a:schemeClr val="tx1"/>
                </a:solidFill>
              </a:rPr>
              <a:t>ミーティングの登録及び開始～終了（→留意事項）</a:t>
            </a:r>
            <a:endParaRPr lang="en-US" altLang="ja-JP" sz="1200" dirty="0">
              <a:solidFill>
                <a:schemeClr val="tx1"/>
              </a:solidFill>
            </a:endParaRPr>
          </a:p>
          <a:p>
            <a:pPr marL="628650" lvl="1" indent="-171450">
              <a:spcAft>
                <a:spcPts val="600"/>
              </a:spcAft>
              <a:buFont typeface="Arial" panose="020B0604020202020204" pitchFamily="34" charset="0"/>
              <a:buChar char="•"/>
            </a:pPr>
            <a:r>
              <a:rPr lang="ja-JP" altLang="en-US" sz="1200" dirty="0">
                <a:solidFill>
                  <a:schemeClr val="tx1"/>
                </a:solidFill>
              </a:rPr>
              <a:t>予め</a:t>
            </a:r>
            <a:r>
              <a:rPr lang="en-US" altLang="ja-JP" sz="1200" dirty="0">
                <a:solidFill>
                  <a:schemeClr val="tx1"/>
                </a:solidFill>
              </a:rPr>
              <a:t>ITU</a:t>
            </a:r>
            <a:r>
              <a:rPr lang="ja-JP" altLang="en-US" sz="1200" dirty="0">
                <a:solidFill>
                  <a:schemeClr val="tx1"/>
                </a:solidFill>
              </a:rPr>
              <a:t>登録した現地技術者を、</a:t>
            </a:r>
            <a:r>
              <a:rPr lang="en-US" altLang="ja-JP" sz="1200" dirty="0">
                <a:solidFill>
                  <a:schemeClr val="tx1"/>
                </a:solidFill>
              </a:rPr>
              <a:t>Co-host</a:t>
            </a:r>
            <a:r>
              <a:rPr lang="ja-JP" altLang="en-US" sz="1200" dirty="0">
                <a:solidFill>
                  <a:schemeClr val="tx1"/>
                </a:solidFill>
              </a:rPr>
              <a:t>に指定</a:t>
            </a:r>
            <a:endParaRPr lang="en-US" altLang="ja-JP" sz="1200" dirty="0">
              <a:solidFill>
                <a:schemeClr val="tx1"/>
              </a:solidFill>
            </a:endParaRPr>
          </a:p>
          <a:p>
            <a:pPr marL="628650" lvl="1" indent="-171450">
              <a:spcAft>
                <a:spcPts val="600"/>
              </a:spcAft>
              <a:buFont typeface="Arial" panose="020B0604020202020204" pitchFamily="34" charset="0"/>
              <a:buChar char="•"/>
            </a:pPr>
            <a:r>
              <a:rPr lang="ja-JP" altLang="en-US" sz="1200" dirty="0">
                <a:solidFill>
                  <a:schemeClr val="tx1"/>
                </a:solidFill>
              </a:rPr>
              <a:t>その他、トラブル発生時の最終エスカレーション先</a:t>
            </a:r>
            <a:endParaRPr lang="en-US" altLang="ja-JP" sz="1200" dirty="0">
              <a:solidFill>
                <a:schemeClr val="tx1"/>
              </a:solidFill>
            </a:endParaRPr>
          </a:p>
          <a:p>
            <a:pPr marL="342900" indent="-342900">
              <a:spcAft>
                <a:spcPts val="600"/>
              </a:spcAft>
              <a:buFont typeface="+mj-lt"/>
              <a:buAutoNum type="arabicPeriod"/>
            </a:pPr>
            <a:r>
              <a:rPr lang="ja-JP" altLang="en-US" sz="1400" b="1" u="sng" dirty="0">
                <a:solidFill>
                  <a:schemeClr val="tx1"/>
                </a:solidFill>
              </a:rPr>
              <a:t>現地技術者（</a:t>
            </a:r>
            <a:r>
              <a:rPr lang="en-US" altLang="ja-JP" sz="1400" b="1" u="sng" dirty="0">
                <a:solidFill>
                  <a:schemeClr val="tx1"/>
                </a:solidFill>
              </a:rPr>
              <a:t>=Co-host</a:t>
            </a:r>
            <a:r>
              <a:rPr lang="ja-JP" altLang="en-US" sz="1400" b="1" u="sng" dirty="0">
                <a:solidFill>
                  <a:schemeClr val="tx1"/>
                </a:solidFill>
              </a:rPr>
              <a:t>）の役割：</a:t>
            </a:r>
            <a:endParaRPr lang="en-US" altLang="ja-JP" sz="1400" b="1" u="sng" dirty="0">
              <a:solidFill>
                <a:schemeClr val="tx1"/>
              </a:solidFill>
            </a:endParaRPr>
          </a:p>
          <a:p>
            <a:pPr marL="628650" lvl="1" indent="-171450">
              <a:spcAft>
                <a:spcPts val="600"/>
              </a:spcAft>
              <a:buFont typeface="Arial" panose="020B0604020202020204" pitchFamily="34" charset="0"/>
              <a:buChar char="•"/>
            </a:pPr>
            <a:r>
              <a:rPr lang="ja-JP" altLang="en-US" sz="1200" dirty="0">
                <a:solidFill>
                  <a:schemeClr val="tx1"/>
                </a:solidFill>
              </a:rPr>
              <a:t>各会議室の接続確認と運営</a:t>
            </a:r>
            <a:endParaRPr lang="en-US" altLang="ja-JP" sz="1200" dirty="0">
              <a:solidFill>
                <a:schemeClr val="tx1"/>
              </a:solidFill>
            </a:endParaRPr>
          </a:p>
          <a:p>
            <a:pPr marL="628650" lvl="1" indent="-171450">
              <a:spcAft>
                <a:spcPts val="600"/>
              </a:spcAft>
              <a:buFont typeface="Arial" panose="020B0604020202020204" pitchFamily="34" charset="0"/>
              <a:buChar char="•"/>
            </a:pPr>
            <a:r>
              <a:rPr lang="ja-JP" altLang="en-US" sz="1200" dirty="0">
                <a:solidFill>
                  <a:schemeClr val="tx1"/>
                </a:solidFill>
              </a:rPr>
              <a:t>会議室スクリーンへの投影画面（＝会場からの発信映像）の制御</a:t>
            </a:r>
            <a:endParaRPr lang="en-US" altLang="ja-JP" sz="1200" dirty="0">
              <a:solidFill>
                <a:schemeClr val="tx1"/>
              </a:solidFill>
            </a:endParaRPr>
          </a:p>
          <a:p>
            <a:pPr marL="628650" lvl="1" indent="-171450">
              <a:spcAft>
                <a:spcPts val="600"/>
              </a:spcAft>
              <a:buFont typeface="Arial" panose="020B0604020202020204" pitchFamily="34" charset="0"/>
              <a:buChar char="•"/>
            </a:pPr>
            <a:r>
              <a:rPr lang="ja-JP" altLang="en-US" sz="1200" dirty="0">
                <a:solidFill>
                  <a:schemeClr val="tx1"/>
                </a:solidFill>
              </a:rPr>
              <a:t>参加者の操作ミスなどへの対応</a:t>
            </a:r>
            <a:endParaRPr lang="en-US" altLang="ja-JP" sz="1200" dirty="0">
              <a:solidFill>
                <a:schemeClr val="tx1"/>
              </a:solidFill>
            </a:endParaRPr>
          </a:p>
          <a:p>
            <a:pPr marL="896938" lvl="2" indent="-182563">
              <a:spcAft>
                <a:spcPts val="600"/>
              </a:spcAft>
              <a:buFont typeface="Arial" panose="020B0604020202020204" pitchFamily="34" charset="0"/>
              <a:buChar char="•"/>
            </a:pPr>
            <a:r>
              <a:rPr lang="ja-JP" altLang="en-US" sz="1050" dirty="0">
                <a:solidFill>
                  <a:schemeClr val="tx1"/>
                </a:solidFill>
              </a:rPr>
              <a:t>現地参加者が、</a:t>
            </a:r>
            <a:r>
              <a:rPr lang="en-US" altLang="ja-JP" sz="1050" dirty="0">
                <a:solidFill>
                  <a:schemeClr val="tx1"/>
                </a:solidFill>
              </a:rPr>
              <a:t>PC</a:t>
            </a:r>
            <a:r>
              <a:rPr lang="ja-JP" altLang="en-US" sz="1050" dirty="0">
                <a:solidFill>
                  <a:schemeClr val="tx1"/>
                </a:solidFill>
              </a:rPr>
              <a:t>マイクのミュートを忘れた際の強制ミュート</a:t>
            </a:r>
            <a:endParaRPr lang="en-US" altLang="ja-JP" sz="1050" dirty="0">
              <a:solidFill>
                <a:schemeClr val="tx1"/>
              </a:solidFill>
            </a:endParaRPr>
          </a:p>
          <a:p>
            <a:pPr marL="896938" lvl="2" indent="-182563">
              <a:spcAft>
                <a:spcPts val="600"/>
              </a:spcAft>
              <a:buFont typeface="Arial" panose="020B0604020202020204" pitchFamily="34" charset="0"/>
              <a:buChar char="•"/>
            </a:pPr>
            <a:r>
              <a:rPr lang="ja-JP" altLang="en-US" sz="1050" dirty="0">
                <a:solidFill>
                  <a:schemeClr val="tx1"/>
                </a:solidFill>
              </a:rPr>
              <a:t>参加者が不要な画面共有などを実施した際の強制解除　など</a:t>
            </a:r>
            <a:endParaRPr lang="en-US" altLang="ja-JP" sz="1050" dirty="0">
              <a:solidFill>
                <a:schemeClr val="tx1"/>
              </a:solidFill>
            </a:endParaRPr>
          </a:p>
          <a:p>
            <a:pPr marL="627063" lvl="1" indent="-182563">
              <a:spcAft>
                <a:spcPts val="600"/>
              </a:spcAft>
              <a:buFont typeface="Arial" panose="020B0604020202020204" pitchFamily="34" charset="0"/>
              <a:buChar char="•"/>
            </a:pPr>
            <a:r>
              <a:rPr lang="ja-JP" altLang="en-US" sz="1200" dirty="0">
                <a:solidFill>
                  <a:schemeClr val="tx1"/>
                </a:solidFill>
              </a:rPr>
              <a:t>その他、議長などの指示に基づいた現地対応</a:t>
            </a:r>
            <a:endParaRPr lang="en-US" altLang="ja-JP" sz="1200" dirty="0">
              <a:solidFill>
                <a:schemeClr val="tx1"/>
              </a:solidFill>
            </a:endParaRPr>
          </a:p>
          <a:p>
            <a:pPr marL="627063" lvl="1" indent="-182563">
              <a:spcAft>
                <a:spcPts val="600"/>
              </a:spcAft>
              <a:buFont typeface="Arial" panose="020B0604020202020204" pitchFamily="34" charset="0"/>
              <a:buChar char="•"/>
            </a:pPr>
            <a:r>
              <a:rPr lang="ja-JP" altLang="en-US" sz="1200" dirty="0">
                <a:solidFill>
                  <a:schemeClr val="tx1"/>
                </a:solidFill>
              </a:rPr>
              <a:t>トラブル対応（必要に応じて</a:t>
            </a:r>
            <a:r>
              <a:rPr lang="en-US" altLang="ja-JP" sz="1200" dirty="0">
                <a:solidFill>
                  <a:schemeClr val="tx1"/>
                </a:solidFill>
              </a:rPr>
              <a:t>Host</a:t>
            </a:r>
            <a:r>
              <a:rPr lang="ja-JP" altLang="en-US" sz="1200" dirty="0">
                <a:solidFill>
                  <a:schemeClr val="tx1"/>
                </a:solidFill>
              </a:rPr>
              <a:t>と連携）</a:t>
            </a:r>
            <a:endParaRPr lang="en-US" altLang="ja-JP" sz="1200" dirty="0">
              <a:solidFill>
                <a:schemeClr val="tx1"/>
              </a:solidFill>
            </a:endParaRPr>
          </a:p>
          <a:p>
            <a:pPr marL="439738" lvl="1" indent="-182563">
              <a:spcAft>
                <a:spcPts val="600"/>
              </a:spcAft>
              <a:buFont typeface="Arial" panose="020B0604020202020204" pitchFamily="34" charset="0"/>
              <a:buChar char="•"/>
            </a:pPr>
            <a:endParaRPr lang="en-US" altLang="ja-JP" sz="1050" dirty="0">
              <a:solidFill>
                <a:schemeClr val="tx1"/>
              </a:solidFill>
            </a:endParaRPr>
          </a:p>
          <a:p>
            <a:pPr>
              <a:spcAft>
                <a:spcPts val="600"/>
              </a:spcAft>
            </a:pPr>
            <a:endParaRPr lang="en-US" altLang="ja-JP" sz="1200" dirty="0">
              <a:solidFill>
                <a:schemeClr val="tx1"/>
              </a:solidFill>
            </a:endParaRPr>
          </a:p>
          <a:p>
            <a:pPr marL="342900" indent="-342900">
              <a:spcAft>
                <a:spcPts val="600"/>
              </a:spcAft>
              <a:buFont typeface="+mj-lt"/>
              <a:buAutoNum type="arabicPeriod"/>
            </a:pPr>
            <a:endParaRPr lang="en-US" altLang="ja-JP" sz="1400" dirty="0">
              <a:solidFill>
                <a:schemeClr val="tx1"/>
              </a:solidFill>
            </a:endParaRPr>
          </a:p>
        </p:txBody>
      </p:sp>
      <p:sp>
        <p:nvSpPr>
          <p:cNvPr id="5" name="正方形/長方形 4">
            <a:extLst>
              <a:ext uri="{FF2B5EF4-FFF2-40B4-BE49-F238E27FC236}">
                <a16:creationId xmlns:a16="http://schemas.microsoft.com/office/drawing/2014/main" id="{72C587A3-58E5-9B56-B8E9-23906BAB487E}"/>
              </a:ext>
            </a:extLst>
          </p:cNvPr>
          <p:cNvSpPr/>
          <p:nvPr/>
        </p:nvSpPr>
        <p:spPr>
          <a:xfrm>
            <a:off x="6285722" y="970384"/>
            <a:ext cx="5449076" cy="2545814"/>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ja-JP" altLang="en-US" sz="1600" b="1" u="sng" dirty="0">
                <a:solidFill>
                  <a:schemeClr val="tx1"/>
                </a:solidFill>
              </a:rPr>
              <a:t>実施体制</a:t>
            </a:r>
            <a:endParaRPr lang="en-US" altLang="ja-JP" sz="1600" b="1" u="sng" dirty="0">
              <a:solidFill>
                <a:schemeClr val="tx1"/>
              </a:solidFill>
            </a:endParaRPr>
          </a:p>
        </p:txBody>
      </p:sp>
      <p:sp>
        <p:nvSpPr>
          <p:cNvPr id="6" name="正方形/長方形 5">
            <a:extLst>
              <a:ext uri="{FF2B5EF4-FFF2-40B4-BE49-F238E27FC236}">
                <a16:creationId xmlns:a16="http://schemas.microsoft.com/office/drawing/2014/main" id="{4A038D6A-D2E9-51F5-B50F-408A00D5AAA3}"/>
              </a:ext>
            </a:extLst>
          </p:cNvPr>
          <p:cNvSpPr/>
          <p:nvPr/>
        </p:nvSpPr>
        <p:spPr>
          <a:xfrm>
            <a:off x="9722373" y="1528309"/>
            <a:ext cx="1310326" cy="28154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会場リーダ：協会</a:t>
            </a:r>
          </a:p>
        </p:txBody>
      </p:sp>
      <p:sp>
        <p:nvSpPr>
          <p:cNvPr id="8" name="フリーフォーム: 図形 7">
            <a:extLst>
              <a:ext uri="{FF2B5EF4-FFF2-40B4-BE49-F238E27FC236}">
                <a16:creationId xmlns:a16="http://schemas.microsoft.com/office/drawing/2014/main" id="{D92A0118-5633-5234-82FA-196221282D71}"/>
              </a:ext>
            </a:extLst>
          </p:cNvPr>
          <p:cNvSpPr/>
          <p:nvPr/>
        </p:nvSpPr>
        <p:spPr>
          <a:xfrm>
            <a:off x="9976896" y="2168073"/>
            <a:ext cx="311085" cy="358218"/>
          </a:xfrm>
          <a:custGeom>
            <a:avLst/>
            <a:gdLst>
              <a:gd name="connsiteX0" fmla="*/ 0 w 311085"/>
              <a:gd name="connsiteY0" fmla="*/ 0 h 358218"/>
              <a:gd name="connsiteX1" fmla="*/ 0 w 311085"/>
              <a:gd name="connsiteY1" fmla="*/ 358218 h 358218"/>
              <a:gd name="connsiteX2" fmla="*/ 311085 w 311085"/>
              <a:gd name="connsiteY2" fmla="*/ 358218 h 358218"/>
            </a:gdLst>
            <a:ahLst/>
            <a:cxnLst>
              <a:cxn ang="0">
                <a:pos x="connsiteX0" y="connsiteY0"/>
              </a:cxn>
              <a:cxn ang="0">
                <a:pos x="connsiteX1" y="connsiteY1"/>
              </a:cxn>
              <a:cxn ang="0">
                <a:pos x="connsiteX2" y="connsiteY2"/>
              </a:cxn>
            </a:cxnLst>
            <a:rect l="l" t="t" r="r" b="b"/>
            <a:pathLst>
              <a:path w="311085" h="358218">
                <a:moveTo>
                  <a:pt x="0" y="0"/>
                </a:moveTo>
                <a:lnTo>
                  <a:pt x="0" y="358218"/>
                </a:lnTo>
                <a:lnTo>
                  <a:pt x="311085" y="358218"/>
                </a:ln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FB62A21-7FB7-03AD-98A1-836E7080FED8}"/>
              </a:ext>
            </a:extLst>
          </p:cNvPr>
          <p:cNvSpPr txBox="1"/>
          <p:nvPr/>
        </p:nvSpPr>
        <p:spPr>
          <a:xfrm>
            <a:off x="9722373" y="1805247"/>
            <a:ext cx="1643399" cy="400110"/>
          </a:xfrm>
          <a:prstGeom prst="rect">
            <a:avLst/>
          </a:prstGeom>
          <a:noFill/>
        </p:spPr>
        <p:txBody>
          <a:bodyPr wrap="none" rtlCol="0">
            <a:spAutoFit/>
          </a:bodyPr>
          <a:lstStyle/>
          <a:p>
            <a:r>
              <a:rPr kumimoji="1" lang="ja-JP" altLang="en-US" sz="1000" dirty="0"/>
              <a:t>・議長・</a:t>
            </a:r>
            <a:r>
              <a:rPr kumimoji="1" lang="en-US" altLang="ja-JP" sz="1000" dirty="0"/>
              <a:t>ITU-BR</a:t>
            </a:r>
            <a:r>
              <a:rPr kumimoji="1" lang="ja-JP" altLang="en-US" sz="1000" dirty="0"/>
              <a:t>等との連携</a:t>
            </a:r>
            <a:endParaRPr kumimoji="1" lang="en-US" altLang="ja-JP" sz="1000" dirty="0"/>
          </a:p>
          <a:p>
            <a:r>
              <a:rPr lang="ja-JP" altLang="en-US" sz="1000" dirty="0"/>
              <a:t>・</a:t>
            </a:r>
            <a:r>
              <a:rPr kumimoji="1" lang="ja-JP" altLang="en-US" sz="1000" dirty="0"/>
              <a:t>会場業務の指揮・判断</a:t>
            </a:r>
          </a:p>
        </p:txBody>
      </p:sp>
      <p:sp>
        <p:nvSpPr>
          <p:cNvPr id="13" name="テキスト ボックス 12">
            <a:extLst>
              <a:ext uri="{FF2B5EF4-FFF2-40B4-BE49-F238E27FC236}">
                <a16:creationId xmlns:a16="http://schemas.microsoft.com/office/drawing/2014/main" id="{F9A9FE7B-5AD1-4970-FB14-ABEAD8DEF98E}"/>
              </a:ext>
            </a:extLst>
          </p:cNvPr>
          <p:cNvSpPr txBox="1"/>
          <p:nvPr/>
        </p:nvSpPr>
        <p:spPr>
          <a:xfrm>
            <a:off x="10197600" y="2700526"/>
            <a:ext cx="1088760" cy="246221"/>
          </a:xfrm>
          <a:prstGeom prst="rect">
            <a:avLst/>
          </a:prstGeom>
          <a:noFill/>
        </p:spPr>
        <p:txBody>
          <a:bodyPr wrap="none" rtlCol="0">
            <a:spAutoFit/>
          </a:bodyPr>
          <a:lstStyle/>
          <a:p>
            <a:r>
              <a:rPr kumimoji="1" lang="ja-JP" altLang="en-US" sz="1000" dirty="0"/>
              <a:t>・現地</a:t>
            </a:r>
            <a:r>
              <a:rPr kumimoji="1" lang="en-US" altLang="ja-JP" sz="1000" dirty="0"/>
              <a:t>Zoom</a:t>
            </a:r>
            <a:r>
              <a:rPr kumimoji="1" lang="ja-JP" altLang="en-US" sz="1000" dirty="0"/>
              <a:t>運営</a:t>
            </a:r>
          </a:p>
        </p:txBody>
      </p:sp>
      <p:sp>
        <p:nvSpPr>
          <p:cNvPr id="16" name="正方形/長方形 15">
            <a:extLst>
              <a:ext uri="{FF2B5EF4-FFF2-40B4-BE49-F238E27FC236}">
                <a16:creationId xmlns:a16="http://schemas.microsoft.com/office/drawing/2014/main" id="{801E2BF5-37AC-D098-39E1-8E4DE9130A7E}"/>
              </a:ext>
            </a:extLst>
          </p:cNvPr>
          <p:cNvSpPr/>
          <p:nvPr/>
        </p:nvSpPr>
        <p:spPr>
          <a:xfrm>
            <a:off x="10172641" y="2398446"/>
            <a:ext cx="1310326" cy="28154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現地技術者</a:t>
            </a:r>
            <a:r>
              <a:rPr kumimoji="1" lang="ja-JP" altLang="en-US" sz="1200" dirty="0">
                <a:solidFill>
                  <a:schemeClr val="tx1"/>
                </a:solidFill>
              </a:rPr>
              <a:t>：</a:t>
            </a:r>
            <a:r>
              <a:rPr kumimoji="1" lang="en-US" altLang="ja-JP" sz="1200" dirty="0">
                <a:solidFill>
                  <a:schemeClr val="tx1"/>
                </a:solidFill>
              </a:rPr>
              <a:t>PL</a:t>
            </a:r>
            <a:endParaRPr kumimoji="1" lang="ja-JP" altLang="en-US" sz="1200" dirty="0">
              <a:solidFill>
                <a:schemeClr val="tx1"/>
              </a:solidFill>
            </a:endParaRPr>
          </a:p>
        </p:txBody>
      </p:sp>
      <p:sp>
        <p:nvSpPr>
          <p:cNvPr id="30" name="正方形/長方形 29">
            <a:extLst>
              <a:ext uri="{FF2B5EF4-FFF2-40B4-BE49-F238E27FC236}">
                <a16:creationId xmlns:a16="http://schemas.microsoft.com/office/drawing/2014/main" id="{D5C85667-D354-92C6-FBD8-E0752856353A}"/>
              </a:ext>
            </a:extLst>
          </p:cNvPr>
          <p:cNvSpPr/>
          <p:nvPr/>
        </p:nvSpPr>
        <p:spPr>
          <a:xfrm>
            <a:off x="6285722" y="3603180"/>
            <a:ext cx="5449078" cy="271364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ja-JP" altLang="en-US" sz="1600" b="1" u="sng" dirty="0">
                <a:solidFill>
                  <a:schemeClr val="tx1"/>
                </a:solidFill>
              </a:rPr>
              <a:t>留意事項：会議室について</a:t>
            </a:r>
            <a:endParaRPr lang="en-US" altLang="ja-JP" sz="1600" b="1" u="sng" dirty="0">
              <a:solidFill>
                <a:schemeClr val="tx1"/>
              </a:solidFill>
            </a:endParaRPr>
          </a:p>
          <a:p>
            <a:pPr marL="285750" indent="-285750">
              <a:spcAft>
                <a:spcPts val="600"/>
              </a:spcAft>
              <a:buFont typeface="Arial" panose="020B0604020202020204" pitchFamily="34" charset="0"/>
              <a:buChar char="•"/>
            </a:pPr>
            <a:r>
              <a:rPr lang="ja-JP" altLang="en-US" sz="1400" dirty="0">
                <a:solidFill>
                  <a:schemeClr val="tx1"/>
                </a:solidFill>
              </a:rPr>
              <a:t>現地</a:t>
            </a:r>
            <a:r>
              <a:rPr lang="en-US" altLang="ja-JP" sz="1400" dirty="0">
                <a:solidFill>
                  <a:schemeClr val="tx1"/>
                </a:solidFill>
              </a:rPr>
              <a:t>Zoom</a:t>
            </a:r>
            <a:r>
              <a:rPr lang="ja-JP" altLang="en-US" sz="1400" dirty="0">
                <a:solidFill>
                  <a:schemeClr val="tx1"/>
                </a:solidFill>
              </a:rPr>
              <a:t>運営が必要な会議室は、以下の</a:t>
            </a:r>
            <a:r>
              <a:rPr lang="en-US" altLang="ja-JP" sz="1400" dirty="0">
                <a:solidFill>
                  <a:schemeClr val="tx1"/>
                </a:solidFill>
              </a:rPr>
              <a:t>4</a:t>
            </a:r>
            <a:r>
              <a:rPr lang="ja-JP" altLang="en-US" sz="1400" dirty="0">
                <a:solidFill>
                  <a:schemeClr val="tx1"/>
                </a:solidFill>
              </a:rPr>
              <a:t>室（同時開催あり）：</a:t>
            </a:r>
            <a:endParaRPr lang="en-US" altLang="ja-JP" sz="1400" dirty="0">
              <a:solidFill>
                <a:schemeClr val="tx1"/>
              </a:solidFill>
            </a:endParaRPr>
          </a:p>
          <a:p>
            <a:pPr lvl="1">
              <a:spcAft>
                <a:spcPts val="600"/>
              </a:spcAft>
            </a:pPr>
            <a:r>
              <a:rPr lang="ja-JP" altLang="en-US" sz="1200" dirty="0">
                <a:solidFill>
                  <a:schemeClr val="tx1"/>
                </a:solidFill>
              </a:rPr>
              <a:t>ルームマイク有：　</a:t>
            </a:r>
            <a:r>
              <a:rPr lang="en-US" altLang="ja-JP" sz="1200" dirty="0">
                <a:solidFill>
                  <a:schemeClr val="tx1"/>
                </a:solidFill>
              </a:rPr>
              <a:t>Plenary Room</a:t>
            </a:r>
            <a:r>
              <a:rPr lang="ja-JP" altLang="en-US" sz="1200" dirty="0">
                <a:solidFill>
                  <a:schemeClr val="tx1"/>
                </a:solidFill>
              </a:rPr>
              <a:t>（</a:t>
            </a:r>
            <a:r>
              <a:rPr lang="en-US" altLang="ja-JP" sz="1200" dirty="0">
                <a:solidFill>
                  <a:schemeClr val="tx1"/>
                </a:solidFill>
              </a:rPr>
              <a:t>IO</a:t>
            </a:r>
            <a:r>
              <a:rPr lang="ja-JP" altLang="en-US" sz="1200" dirty="0">
                <a:solidFill>
                  <a:schemeClr val="tx1"/>
                </a:solidFill>
              </a:rPr>
              <a:t>）、</a:t>
            </a:r>
            <a:r>
              <a:rPr lang="en-US" altLang="ja-JP" sz="1200" dirty="0">
                <a:solidFill>
                  <a:schemeClr val="tx1"/>
                </a:solidFill>
              </a:rPr>
              <a:t>EX1-B</a:t>
            </a:r>
            <a:r>
              <a:rPr lang="ja-JP" altLang="en-US" sz="1200" dirty="0">
                <a:solidFill>
                  <a:schemeClr val="tx1"/>
                </a:solidFill>
              </a:rPr>
              <a:t>、</a:t>
            </a:r>
            <a:r>
              <a:rPr lang="en-US" altLang="ja-JP" sz="1200" dirty="0">
                <a:solidFill>
                  <a:schemeClr val="tx1"/>
                </a:solidFill>
              </a:rPr>
              <a:t>EX2-B</a:t>
            </a:r>
          </a:p>
          <a:p>
            <a:pPr lvl="1">
              <a:spcAft>
                <a:spcPts val="600"/>
              </a:spcAft>
            </a:pPr>
            <a:r>
              <a:rPr lang="ja-JP" altLang="en-US" sz="1200" dirty="0">
                <a:solidFill>
                  <a:schemeClr val="tx1"/>
                </a:solidFill>
              </a:rPr>
              <a:t>ハンドマイクのみ：　</a:t>
            </a:r>
            <a:r>
              <a:rPr lang="en-US" altLang="ja-JP" sz="1200" dirty="0">
                <a:solidFill>
                  <a:schemeClr val="tx1"/>
                </a:solidFill>
              </a:rPr>
              <a:t>CON</a:t>
            </a:r>
            <a:r>
              <a:rPr lang="ja-JP" altLang="en-US" sz="1200" dirty="0">
                <a:solidFill>
                  <a:schemeClr val="tx1"/>
                </a:solidFill>
              </a:rPr>
              <a:t>１</a:t>
            </a:r>
            <a:endParaRPr lang="en-US" altLang="ja-JP" sz="1200" dirty="0">
              <a:solidFill>
                <a:schemeClr val="tx1"/>
              </a:solidFill>
            </a:endParaRPr>
          </a:p>
          <a:p>
            <a:pPr marL="285750" indent="-285750">
              <a:spcAft>
                <a:spcPts val="600"/>
              </a:spcAft>
              <a:buFont typeface="Arial" panose="020B0604020202020204" pitchFamily="34" charset="0"/>
              <a:buChar char="•"/>
            </a:pPr>
            <a:r>
              <a:rPr lang="ja-JP" altLang="en-US" sz="1400" dirty="0">
                <a:solidFill>
                  <a:schemeClr val="tx1"/>
                </a:solidFill>
              </a:rPr>
              <a:t>以下の</a:t>
            </a:r>
            <a:r>
              <a:rPr lang="en-US" altLang="ja-JP" sz="1400" dirty="0">
                <a:solidFill>
                  <a:schemeClr val="tx1"/>
                </a:solidFill>
              </a:rPr>
              <a:t>2</a:t>
            </a:r>
            <a:r>
              <a:rPr lang="ja-JP" altLang="en-US" sz="1400" dirty="0">
                <a:solidFill>
                  <a:schemeClr val="tx1"/>
                </a:solidFill>
              </a:rPr>
              <a:t>室は、現地</a:t>
            </a:r>
            <a:r>
              <a:rPr lang="en-US" altLang="ja-JP" sz="1400" dirty="0">
                <a:solidFill>
                  <a:schemeClr val="tx1"/>
                </a:solidFill>
              </a:rPr>
              <a:t>Zoom</a:t>
            </a:r>
            <a:r>
              <a:rPr lang="ja-JP" altLang="en-US" sz="1400" dirty="0">
                <a:solidFill>
                  <a:schemeClr val="tx1"/>
                </a:solidFill>
              </a:rPr>
              <a:t>運営は不要（内部打合せ用などで</a:t>
            </a:r>
            <a:r>
              <a:rPr lang="en-US" altLang="ja-JP" sz="1400" dirty="0">
                <a:solidFill>
                  <a:schemeClr val="tx1"/>
                </a:solidFill>
              </a:rPr>
              <a:t>Zoom</a:t>
            </a:r>
            <a:r>
              <a:rPr lang="ja-JP" altLang="en-US" sz="1400" dirty="0">
                <a:solidFill>
                  <a:schemeClr val="tx1"/>
                </a:solidFill>
              </a:rPr>
              <a:t>ミーティングは立ち上げられる予定）：</a:t>
            </a:r>
            <a:endParaRPr lang="en-US" altLang="ja-JP" sz="1400" dirty="0">
              <a:solidFill>
                <a:schemeClr val="tx1"/>
              </a:solidFill>
            </a:endParaRPr>
          </a:p>
          <a:p>
            <a:pPr lvl="1">
              <a:spcAft>
                <a:spcPts val="600"/>
              </a:spcAft>
            </a:pPr>
            <a:r>
              <a:rPr lang="en-US" altLang="ja-JP" sz="1200" dirty="0">
                <a:solidFill>
                  <a:schemeClr val="tx1"/>
                </a:solidFill>
              </a:rPr>
              <a:t>CON2</a:t>
            </a:r>
            <a:r>
              <a:rPr lang="ja-JP" altLang="en-US" sz="1200" dirty="0">
                <a:solidFill>
                  <a:schemeClr val="tx1"/>
                </a:solidFill>
              </a:rPr>
              <a:t>、</a:t>
            </a:r>
            <a:r>
              <a:rPr lang="en-US" altLang="ja-JP" sz="1200" dirty="0">
                <a:solidFill>
                  <a:schemeClr val="tx1"/>
                </a:solidFill>
              </a:rPr>
              <a:t>CON4</a:t>
            </a:r>
          </a:p>
          <a:p>
            <a:pPr marL="263525" indent="-263525">
              <a:spcAft>
                <a:spcPts val="600"/>
              </a:spcAft>
              <a:buFont typeface="Arial" panose="020B0604020202020204" pitchFamily="34" charset="0"/>
              <a:buChar char="•"/>
            </a:pPr>
            <a:r>
              <a:rPr lang="ja-JP" altLang="en-US" sz="1400" dirty="0">
                <a:solidFill>
                  <a:schemeClr val="tx1"/>
                </a:solidFill>
              </a:rPr>
              <a:t>各会議室毎に毎朝</a:t>
            </a:r>
            <a:r>
              <a:rPr lang="en-US" altLang="ja-JP" sz="1400" dirty="0">
                <a:solidFill>
                  <a:schemeClr val="tx1"/>
                </a:solidFill>
              </a:rPr>
              <a:t>ITU</a:t>
            </a:r>
            <a:r>
              <a:rPr lang="ja-JP" altLang="en-US" sz="1400" dirty="0">
                <a:solidFill>
                  <a:schemeClr val="tx1"/>
                </a:solidFill>
              </a:rPr>
              <a:t>技術者が、</a:t>
            </a:r>
            <a:r>
              <a:rPr lang="en-US" altLang="ja-JP" sz="1400" dirty="0">
                <a:solidFill>
                  <a:schemeClr val="tx1"/>
                </a:solidFill>
              </a:rPr>
              <a:t>Zoom</a:t>
            </a:r>
            <a:r>
              <a:rPr lang="ja-JP" altLang="en-US" sz="1400" dirty="0">
                <a:solidFill>
                  <a:schemeClr val="tx1"/>
                </a:solidFill>
              </a:rPr>
              <a:t>ミーティングを立ち上げ、そのまま当日終了まで継続利用する。それぞれ予め</a:t>
            </a:r>
            <a:r>
              <a:rPr lang="en-US" altLang="ja-JP" sz="1400" dirty="0">
                <a:solidFill>
                  <a:schemeClr val="tx1"/>
                </a:solidFill>
              </a:rPr>
              <a:t>ITU</a:t>
            </a:r>
            <a:r>
              <a:rPr lang="ja-JP" altLang="en-US" sz="1400" dirty="0">
                <a:solidFill>
                  <a:schemeClr val="tx1"/>
                </a:solidFill>
              </a:rPr>
              <a:t>側に登録された現地技術者が</a:t>
            </a:r>
            <a:r>
              <a:rPr lang="en-US" altLang="ja-JP" sz="1400" dirty="0">
                <a:solidFill>
                  <a:schemeClr val="tx1"/>
                </a:solidFill>
              </a:rPr>
              <a:t>Co-host</a:t>
            </a:r>
            <a:r>
              <a:rPr lang="ja-JP" altLang="en-US" sz="1400" dirty="0">
                <a:solidFill>
                  <a:schemeClr val="tx1"/>
                </a:solidFill>
              </a:rPr>
              <a:t>に指名され、以降は現地で運営する</a:t>
            </a:r>
            <a:endParaRPr lang="en-US" altLang="ja-JP" sz="1400" dirty="0">
              <a:solidFill>
                <a:schemeClr val="tx1"/>
              </a:solidFill>
            </a:endParaRPr>
          </a:p>
          <a:p>
            <a:pPr lvl="1">
              <a:spcAft>
                <a:spcPts val="600"/>
              </a:spcAft>
            </a:pPr>
            <a:endParaRPr lang="en-US" altLang="ja-JP" sz="1200" dirty="0">
              <a:solidFill>
                <a:schemeClr val="tx1"/>
              </a:solidFill>
            </a:endParaRPr>
          </a:p>
          <a:p>
            <a:pPr marL="285750" indent="-285750">
              <a:spcAft>
                <a:spcPts val="600"/>
              </a:spcAft>
              <a:buFont typeface="Arial" panose="020B0604020202020204" pitchFamily="34" charset="0"/>
              <a:buChar char="•"/>
            </a:pPr>
            <a:endParaRPr lang="en-US" altLang="ja-JP" sz="1400" dirty="0">
              <a:solidFill>
                <a:schemeClr val="tx1"/>
              </a:solidFill>
            </a:endParaRPr>
          </a:p>
          <a:p>
            <a:pPr marL="285750" indent="-285750">
              <a:spcAft>
                <a:spcPts val="600"/>
              </a:spcAft>
              <a:buFont typeface="Arial" panose="020B0604020202020204" pitchFamily="34" charset="0"/>
              <a:buChar char="•"/>
            </a:pPr>
            <a:endParaRPr lang="en-US" altLang="ja-JP" sz="1400" dirty="0">
              <a:solidFill>
                <a:schemeClr val="tx1"/>
              </a:solidFill>
            </a:endParaRPr>
          </a:p>
          <a:p>
            <a:pPr lvl="1">
              <a:spcAft>
                <a:spcPts val="600"/>
              </a:spcAft>
            </a:pPr>
            <a:endParaRPr lang="en-US" altLang="ja-JP" sz="1200" dirty="0">
              <a:solidFill>
                <a:schemeClr val="tx1"/>
              </a:solidFill>
            </a:endParaRPr>
          </a:p>
        </p:txBody>
      </p:sp>
      <p:sp>
        <p:nvSpPr>
          <p:cNvPr id="10" name="正方形/長方形 9">
            <a:extLst>
              <a:ext uri="{FF2B5EF4-FFF2-40B4-BE49-F238E27FC236}">
                <a16:creationId xmlns:a16="http://schemas.microsoft.com/office/drawing/2014/main" id="{048608DA-0B78-8191-F6C5-3B9695A3AAB1}"/>
              </a:ext>
            </a:extLst>
          </p:cNvPr>
          <p:cNvSpPr/>
          <p:nvPr/>
        </p:nvSpPr>
        <p:spPr>
          <a:xfrm>
            <a:off x="6481615" y="1454340"/>
            <a:ext cx="1310326" cy="28154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議長</a:t>
            </a:r>
            <a:endParaRPr kumimoji="1" lang="ja-JP" altLang="en-US" sz="1200" dirty="0">
              <a:solidFill>
                <a:schemeClr val="tx1"/>
              </a:solidFill>
            </a:endParaRPr>
          </a:p>
        </p:txBody>
      </p:sp>
      <p:sp>
        <p:nvSpPr>
          <p:cNvPr id="11" name="正方形/長方形 10">
            <a:extLst>
              <a:ext uri="{FF2B5EF4-FFF2-40B4-BE49-F238E27FC236}">
                <a16:creationId xmlns:a16="http://schemas.microsoft.com/office/drawing/2014/main" id="{F07841BC-CE94-299C-38D6-1DEB736F4647}"/>
              </a:ext>
            </a:extLst>
          </p:cNvPr>
          <p:cNvSpPr/>
          <p:nvPr/>
        </p:nvSpPr>
        <p:spPr>
          <a:xfrm>
            <a:off x="6634015" y="1821895"/>
            <a:ext cx="1310326" cy="28154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tx1"/>
                </a:solidFill>
              </a:rPr>
              <a:t>ITU-BR</a:t>
            </a:r>
            <a:endParaRPr kumimoji="1" lang="ja-JP" altLang="en-US" sz="1200" dirty="0">
              <a:solidFill>
                <a:schemeClr val="tx1"/>
              </a:solidFill>
            </a:endParaRPr>
          </a:p>
        </p:txBody>
      </p:sp>
      <p:sp>
        <p:nvSpPr>
          <p:cNvPr id="12" name="正方形/長方形 11">
            <a:extLst>
              <a:ext uri="{FF2B5EF4-FFF2-40B4-BE49-F238E27FC236}">
                <a16:creationId xmlns:a16="http://schemas.microsoft.com/office/drawing/2014/main" id="{5E6422A2-0D5D-4C49-CA76-1AEC680C1AF5}"/>
              </a:ext>
            </a:extLst>
          </p:cNvPr>
          <p:cNvSpPr/>
          <p:nvPr/>
        </p:nvSpPr>
        <p:spPr>
          <a:xfrm>
            <a:off x="6481615" y="2761960"/>
            <a:ext cx="1310326" cy="281542"/>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200" dirty="0">
                <a:solidFill>
                  <a:schemeClr val="tx1"/>
                </a:solidFill>
              </a:rPr>
              <a:t>ITU</a:t>
            </a:r>
            <a:r>
              <a:rPr kumimoji="1" lang="ja-JP" altLang="en-US" sz="1200" dirty="0">
                <a:solidFill>
                  <a:schemeClr val="tx1"/>
                </a:solidFill>
              </a:rPr>
              <a:t>技術者（欧州）</a:t>
            </a:r>
          </a:p>
        </p:txBody>
      </p:sp>
      <p:sp>
        <p:nvSpPr>
          <p:cNvPr id="21" name="正方形/長方形 20">
            <a:extLst>
              <a:ext uri="{FF2B5EF4-FFF2-40B4-BE49-F238E27FC236}">
                <a16:creationId xmlns:a16="http://schemas.microsoft.com/office/drawing/2014/main" id="{9CE8E99E-B954-AD0B-96E9-606443FAB8FD}"/>
              </a:ext>
            </a:extLst>
          </p:cNvPr>
          <p:cNvSpPr/>
          <p:nvPr/>
        </p:nvSpPr>
        <p:spPr>
          <a:xfrm>
            <a:off x="6398315" y="1355725"/>
            <a:ext cx="1702641" cy="933539"/>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89FEAD71-3AB2-813F-F46D-3C48B89EFB76}"/>
              </a:ext>
            </a:extLst>
          </p:cNvPr>
          <p:cNvSpPr/>
          <p:nvPr/>
        </p:nvSpPr>
        <p:spPr>
          <a:xfrm>
            <a:off x="9599010" y="1378924"/>
            <a:ext cx="1992817" cy="1722493"/>
          </a:xfrm>
          <a:prstGeom prst="rect">
            <a:avLst/>
          </a:prstGeom>
          <a:noFill/>
          <a:ln w="95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矢印コネクタ 24">
            <a:extLst>
              <a:ext uri="{FF2B5EF4-FFF2-40B4-BE49-F238E27FC236}">
                <a16:creationId xmlns:a16="http://schemas.microsoft.com/office/drawing/2014/main" id="{35E2F1FD-E42D-05A8-6481-010C6665077B}"/>
              </a:ext>
            </a:extLst>
          </p:cNvPr>
          <p:cNvCxnSpPr>
            <a:stCxn id="21" idx="3"/>
          </p:cNvCxnSpPr>
          <p:nvPr/>
        </p:nvCxnSpPr>
        <p:spPr>
          <a:xfrm flipV="1">
            <a:off x="8100956" y="1821895"/>
            <a:ext cx="1448397" cy="60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954208CF-EE90-A7A6-2F8F-FD197E2C1B0F}"/>
              </a:ext>
            </a:extLst>
          </p:cNvPr>
          <p:cNvSpPr txBox="1"/>
          <p:nvPr/>
        </p:nvSpPr>
        <p:spPr>
          <a:xfrm>
            <a:off x="8184256" y="1373367"/>
            <a:ext cx="1281120" cy="430887"/>
          </a:xfrm>
          <a:prstGeom prst="rect">
            <a:avLst/>
          </a:prstGeom>
          <a:noFill/>
        </p:spPr>
        <p:txBody>
          <a:bodyPr wrap="none" rtlCol="0">
            <a:spAutoFit/>
          </a:bodyPr>
          <a:lstStyle/>
          <a:p>
            <a:r>
              <a:rPr kumimoji="1" lang="ja-JP" altLang="en-US" sz="1100" dirty="0"/>
              <a:t>会議運営に関する</a:t>
            </a:r>
            <a:endParaRPr kumimoji="1" lang="en-US" altLang="ja-JP" sz="1100" dirty="0"/>
          </a:p>
          <a:p>
            <a:r>
              <a:rPr kumimoji="1" lang="ja-JP" altLang="en-US" sz="1100" dirty="0"/>
              <a:t>指示・調整</a:t>
            </a:r>
          </a:p>
        </p:txBody>
      </p:sp>
      <p:sp>
        <p:nvSpPr>
          <p:cNvPr id="31" name="フリーフォーム: 図形 30">
            <a:extLst>
              <a:ext uri="{FF2B5EF4-FFF2-40B4-BE49-F238E27FC236}">
                <a16:creationId xmlns:a16="http://schemas.microsoft.com/office/drawing/2014/main" id="{6BAD7918-8056-28E3-296D-67DE3348107E}"/>
              </a:ext>
            </a:extLst>
          </p:cNvPr>
          <p:cNvSpPr/>
          <p:nvPr/>
        </p:nvSpPr>
        <p:spPr>
          <a:xfrm>
            <a:off x="7805394" y="2460396"/>
            <a:ext cx="1762812" cy="452486"/>
          </a:xfrm>
          <a:custGeom>
            <a:avLst/>
            <a:gdLst>
              <a:gd name="connsiteX0" fmla="*/ 0 w 1762812"/>
              <a:gd name="connsiteY0" fmla="*/ 452486 h 452486"/>
              <a:gd name="connsiteX1" fmla="*/ 933253 w 1762812"/>
              <a:gd name="connsiteY1" fmla="*/ 452486 h 452486"/>
              <a:gd name="connsiteX2" fmla="*/ 933253 w 1762812"/>
              <a:gd name="connsiteY2" fmla="*/ 0 h 452486"/>
              <a:gd name="connsiteX3" fmla="*/ 1762812 w 1762812"/>
              <a:gd name="connsiteY3" fmla="*/ 0 h 452486"/>
            </a:gdLst>
            <a:ahLst/>
            <a:cxnLst>
              <a:cxn ang="0">
                <a:pos x="connsiteX0" y="connsiteY0"/>
              </a:cxn>
              <a:cxn ang="0">
                <a:pos x="connsiteX1" y="connsiteY1"/>
              </a:cxn>
              <a:cxn ang="0">
                <a:pos x="connsiteX2" y="connsiteY2"/>
              </a:cxn>
              <a:cxn ang="0">
                <a:pos x="connsiteX3" y="connsiteY3"/>
              </a:cxn>
            </a:cxnLst>
            <a:rect l="l" t="t" r="r" b="b"/>
            <a:pathLst>
              <a:path w="1762812" h="452486">
                <a:moveTo>
                  <a:pt x="0" y="452486"/>
                </a:moveTo>
                <a:lnTo>
                  <a:pt x="933253" y="452486"/>
                </a:lnTo>
                <a:lnTo>
                  <a:pt x="933253" y="0"/>
                </a:lnTo>
                <a:lnTo>
                  <a:pt x="1762812" y="0"/>
                </a:lnTo>
              </a:path>
            </a:pathLst>
          </a:custGeom>
          <a:noFill/>
          <a:ln w="9525">
            <a:headEnd type="triangl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97111387-F4E8-270D-B4F2-5C264615FED6}"/>
              </a:ext>
            </a:extLst>
          </p:cNvPr>
          <p:cNvSpPr txBox="1"/>
          <p:nvPr/>
        </p:nvSpPr>
        <p:spPr>
          <a:xfrm>
            <a:off x="8213549" y="2131738"/>
            <a:ext cx="1031051" cy="430887"/>
          </a:xfrm>
          <a:prstGeom prst="rect">
            <a:avLst/>
          </a:prstGeom>
          <a:noFill/>
        </p:spPr>
        <p:txBody>
          <a:bodyPr wrap="none" rtlCol="0">
            <a:spAutoFit/>
          </a:bodyPr>
          <a:lstStyle/>
          <a:p>
            <a:r>
              <a:rPr lang="ja-JP" altLang="en-US" sz="1100" dirty="0"/>
              <a:t>技術</a:t>
            </a:r>
            <a:r>
              <a:rPr kumimoji="1" lang="ja-JP" altLang="en-US" sz="1100" dirty="0"/>
              <a:t>面の指示</a:t>
            </a:r>
            <a:endParaRPr kumimoji="1" lang="en-US" altLang="ja-JP" sz="1100" dirty="0"/>
          </a:p>
          <a:p>
            <a:r>
              <a:rPr lang="ja-JP" altLang="en-US" sz="1100" dirty="0"/>
              <a:t>・相談</a:t>
            </a:r>
            <a:endParaRPr kumimoji="1" lang="ja-JP" altLang="en-US" sz="1100" dirty="0"/>
          </a:p>
        </p:txBody>
      </p:sp>
    </p:spTree>
    <p:extLst>
      <p:ext uri="{BB962C8B-B14F-4D97-AF65-F5344CB8AC3E}">
        <p14:creationId xmlns:p14="http://schemas.microsoft.com/office/powerpoint/2010/main" val="2955916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2D2905C-2EA7-1C16-F345-518F8FBE707E}"/>
              </a:ext>
            </a:extLst>
          </p:cNvPr>
          <p:cNvSpPr>
            <a:spLocks noGrp="1"/>
          </p:cNvSpPr>
          <p:nvPr>
            <p:ph type="sldNum" sz="quarter" idx="4"/>
          </p:nvPr>
        </p:nvSpPr>
        <p:spPr/>
        <p:txBody>
          <a:bodyPr/>
          <a:lstStyle/>
          <a:p>
            <a:fld id="{45C72FED-0F1C-462E-ABC8-8390B507E2A8}" type="slidenum">
              <a:rPr lang="ja-JP" altLang="en-US" smtClean="0"/>
              <a:pPr/>
              <a:t>19</a:t>
            </a:fld>
            <a:endParaRPr lang="ja-JP" altLang="en-US"/>
          </a:p>
        </p:txBody>
      </p:sp>
      <p:sp>
        <p:nvSpPr>
          <p:cNvPr id="7" name="コンテンツ プレースホルダー 2">
            <a:extLst>
              <a:ext uri="{FF2B5EF4-FFF2-40B4-BE49-F238E27FC236}">
                <a16:creationId xmlns:a16="http://schemas.microsoft.com/office/drawing/2014/main" id="{EC27E24B-0643-F36C-4A62-6A1526338407}"/>
              </a:ext>
            </a:extLst>
          </p:cNvPr>
          <p:cNvSpPr>
            <a:spLocks noGrp="1"/>
          </p:cNvSpPr>
          <p:nvPr>
            <p:ph idx="1"/>
          </p:nvPr>
        </p:nvSpPr>
        <p:spPr>
          <a:xfrm>
            <a:off x="609600" y="939267"/>
            <a:ext cx="10972800" cy="625141"/>
          </a:xfrm>
        </p:spPr>
        <p:txBody>
          <a:bodyPr/>
          <a:lstStyle/>
          <a:p>
            <a:r>
              <a:rPr lang="ja-JP" altLang="en-US" sz="1800" dirty="0"/>
              <a:t>会議室のスクリーンには、以下を表示する（会議中は原則常時</a:t>
            </a:r>
            <a:r>
              <a:rPr lang="en-US" altLang="ja-JP" sz="1800" dirty="0"/>
              <a:t>Zoom</a:t>
            </a:r>
            <a:r>
              <a:rPr lang="ja-JP" altLang="en-US" sz="1800" dirty="0"/>
              <a:t>画面を表示）</a:t>
            </a:r>
            <a:endParaRPr lang="en-US" altLang="ja-JP" sz="1800" dirty="0"/>
          </a:p>
          <a:p>
            <a:r>
              <a:rPr kumimoji="1" lang="en-US" altLang="ja-JP" sz="1800" dirty="0"/>
              <a:t>Plenary</a:t>
            </a:r>
            <a:r>
              <a:rPr kumimoji="1" lang="ja-JP" altLang="en-US" sz="1800" dirty="0"/>
              <a:t>会議室の３つのスクリーンの使い方については相談要</a:t>
            </a:r>
            <a:endParaRPr kumimoji="1" lang="en-US" altLang="ja-JP" sz="1800" dirty="0"/>
          </a:p>
          <a:p>
            <a:endParaRPr lang="en-US" altLang="ja-JP" sz="1800" dirty="0"/>
          </a:p>
          <a:p>
            <a:endParaRPr kumimoji="1" lang="en-US" altLang="ja-JP" sz="1800" dirty="0"/>
          </a:p>
          <a:p>
            <a:endParaRPr lang="en-US" altLang="ja-JP" sz="1800" dirty="0"/>
          </a:p>
          <a:p>
            <a:endParaRPr kumimoji="1" lang="en-US" altLang="ja-JP" sz="1800" dirty="0"/>
          </a:p>
        </p:txBody>
      </p:sp>
      <p:sp>
        <p:nvSpPr>
          <p:cNvPr id="8" name="テキスト ボックス 7">
            <a:extLst>
              <a:ext uri="{FF2B5EF4-FFF2-40B4-BE49-F238E27FC236}">
                <a16:creationId xmlns:a16="http://schemas.microsoft.com/office/drawing/2014/main" id="{1EF4A08D-03A9-40A6-FC02-4CB9352DAE6E}"/>
              </a:ext>
            </a:extLst>
          </p:cNvPr>
          <p:cNvSpPr txBox="1"/>
          <p:nvPr/>
        </p:nvSpPr>
        <p:spPr>
          <a:xfrm>
            <a:off x="480659" y="2104673"/>
            <a:ext cx="2649039" cy="523220"/>
          </a:xfrm>
          <a:prstGeom prst="rect">
            <a:avLst/>
          </a:prstGeom>
          <a:noFill/>
        </p:spPr>
        <p:txBody>
          <a:bodyPr wrap="square" rtlCol="0">
            <a:spAutoFit/>
          </a:bodyPr>
          <a:lstStyle/>
          <a:p>
            <a:pPr marL="228600" indent="-228600">
              <a:buAutoNum type="arabicPeriod"/>
            </a:pPr>
            <a:r>
              <a:rPr kumimoji="1" lang="ja-JP" altLang="en-US" sz="1400" b="1" dirty="0"/>
              <a:t>会議時間外</a:t>
            </a:r>
            <a:endParaRPr kumimoji="1" lang="en-US" altLang="ja-JP" sz="1400" b="1" dirty="0"/>
          </a:p>
          <a:p>
            <a:r>
              <a:rPr lang="ja-JP" altLang="en-US" sz="1400" b="1" dirty="0"/>
              <a:t>　　→幕間スライドを表示</a:t>
            </a:r>
            <a:endParaRPr kumimoji="1" lang="ja-JP" altLang="en-US" sz="1400" b="1" dirty="0"/>
          </a:p>
        </p:txBody>
      </p:sp>
      <p:pic>
        <p:nvPicPr>
          <p:cNvPr id="10" name="図 9">
            <a:extLst>
              <a:ext uri="{FF2B5EF4-FFF2-40B4-BE49-F238E27FC236}">
                <a16:creationId xmlns:a16="http://schemas.microsoft.com/office/drawing/2014/main" id="{8E185867-5121-92E5-AE30-0153A8994BF2}"/>
              </a:ext>
            </a:extLst>
          </p:cNvPr>
          <p:cNvPicPr>
            <a:picLocks noChangeAspect="1"/>
          </p:cNvPicPr>
          <p:nvPr/>
        </p:nvPicPr>
        <p:blipFill>
          <a:blip r:embed="rId2"/>
          <a:stretch>
            <a:fillRect/>
          </a:stretch>
        </p:blipFill>
        <p:spPr>
          <a:xfrm>
            <a:off x="5225210" y="2300793"/>
            <a:ext cx="2570022" cy="1349261"/>
          </a:xfrm>
          <a:prstGeom prst="rect">
            <a:avLst/>
          </a:prstGeom>
        </p:spPr>
      </p:pic>
      <p:sp>
        <p:nvSpPr>
          <p:cNvPr id="11" name="テキスト ボックス 10">
            <a:extLst>
              <a:ext uri="{FF2B5EF4-FFF2-40B4-BE49-F238E27FC236}">
                <a16:creationId xmlns:a16="http://schemas.microsoft.com/office/drawing/2014/main" id="{903775ED-9420-483E-DEFD-1CE1097D7838}"/>
              </a:ext>
            </a:extLst>
          </p:cNvPr>
          <p:cNvSpPr txBox="1"/>
          <p:nvPr/>
        </p:nvSpPr>
        <p:spPr>
          <a:xfrm>
            <a:off x="5226312" y="1682672"/>
            <a:ext cx="5325660" cy="738664"/>
          </a:xfrm>
          <a:prstGeom prst="rect">
            <a:avLst/>
          </a:prstGeom>
          <a:noFill/>
        </p:spPr>
        <p:txBody>
          <a:bodyPr wrap="square" rtlCol="0">
            <a:spAutoFit/>
          </a:bodyPr>
          <a:lstStyle/>
          <a:p>
            <a:pPr marL="228600" indent="-228600">
              <a:buAutoNum type="arabicPeriod" startAt="2"/>
            </a:pPr>
            <a:r>
              <a:rPr lang="ja-JP" altLang="en-US" sz="1400" b="1" dirty="0"/>
              <a:t>オープニングセレモニー時等</a:t>
            </a:r>
            <a:endParaRPr lang="en-US" altLang="ja-JP" sz="1400" b="1" dirty="0"/>
          </a:p>
          <a:p>
            <a:r>
              <a:rPr lang="ja-JP" altLang="en-US" sz="1400" b="1" dirty="0"/>
              <a:t>　　→</a:t>
            </a:r>
            <a:r>
              <a:rPr lang="en-US" altLang="ja-JP" sz="1400" b="1" dirty="0"/>
              <a:t>IO</a:t>
            </a:r>
            <a:r>
              <a:rPr lang="ja-JP" altLang="en-US" sz="1400" b="1" dirty="0"/>
              <a:t>会場のカメラ画像を表示・配信</a:t>
            </a:r>
            <a:endParaRPr lang="en-US" altLang="ja-JP" sz="1400" b="1" dirty="0"/>
          </a:p>
          <a:p>
            <a:r>
              <a:rPr kumimoji="1" lang="ja-JP" altLang="en-US" sz="1400" b="1" dirty="0"/>
              <a:t>　　</a:t>
            </a:r>
          </a:p>
        </p:txBody>
      </p:sp>
      <p:pic>
        <p:nvPicPr>
          <p:cNvPr id="13" name="図 12">
            <a:extLst>
              <a:ext uri="{FF2B5EF4-FFF2-40B4-BE49-F238E27FC236}">
                <a16:creationId xmlns:a16="http://schemas.microsoft.com/office/drawing/2014/main" id="{973CBE04-21BB-2D98-D010-254E6D1A99E9}"/>
              </a:ext>
            </a:extLst>
          </p:cNvPr>
          <p:cNvPicPr>
            <a:picLocks noChangeAspect="1"/>
          </p:cNvPicPr>
          <p:nvPr/>
        </p:nvPicPr>
        <p:blipFill>
          <a:blip r:embed="rId2"/>
          <a:srcRect l="37467" t="21189" r="37220" b="54333"/>
          <a:stretch/>
        </p:blipFill>
        <p:spPr>
          <a:xfrm>
            <a:off x="8753088" y="2300793"/>
            <a:ext cx="2446199" cy="1241903"/>
          </a:xfrm>
          <a:prstGeom prst="rect">
            <a:avLst/>
          </a:prstGeom>
        </p:spPr>
      </p:pic>
      <p:sp>
        <p:nvSpPr>
          <p:cNvPr id="18" name="テキスト ボックス 17">
            <a:extLst>
              <a:ext uri="{FF2B5EF4-FFF2-40B4-BE49-F238E27FC236}">
                <a16:creationId xmlns:a16="http://schemas.microsoft.com/office/drawing/2014/main" id="{EE961AEC-B83F-1ECF-136E-1386ED0B7EB2}"/>
              </a:ext>
            </a:extLst>
          </p:cNvPr>
          <p:cNvSpPr txBox="1"/>
          <p:nvPr/>
        </p:nvSpPr>
        <p:spPr>
          <a:xfrm>
            <a:off x="5176435" y="3991158"/>
            <a:ext cx="3743043" cy="738664"/>
          </a:xfrm>
          <a:prstGeom prst="rect">
            <a:avLst/>
          </a:prstGeom>
          <a:noFill/>
        </p:spPr>
        <p:txBody>
          <a:bodyPr wrap="square" rtlCol="0">
            <a:spAutoFit/>
          </a:bodyPr>
          <a:lstStyle/>
          <a:p>
            <a:r>
              <a:rPr kumimoji="1" lang="en-US" altLang="ja-JP" sz="1400" b="1" dirty="0"/>
              <a:t>3. </a:t>
            </a:r>
            <a:r>
              <a:rPr kumimoji="1" lang="ja-JP" altLang="en-US" sz="1400" b="1" dirty="0"/>
              <a:t>会議中</a:t>
            </a:r>
            <a:endParaRPr kumimoji="1" lang="en-US" altLang="ja-JP" sz="1400" b="1" dirty="0"/>
          </a:p>
          <a:p>
            <a:r>
              <a:rPr kumimoji="1" lang="ja-JP" altLang="en-US" sz="1400" b="1" dirty="0"/>
              <a:t>→</a:t>
            </a:r>
            <a:r>
              <a:rPr lang="ja-JP" altLang="en-US" sz="1400" b="1" dirty="0"/>
              <a:t>原則、常時議長による共有画面</a:t>
            </a:r>
            <a:endParaRPr lang="en-US" altLang="ja-JP" sz="1400" b="1" dirty="0"/>
          </a:p>
          <a:p>
            <a:r>
              <a:rPr lang="ja-JP" altLang="en-US" sz="1400" b="1" dirty="0"/>
              <a:t>→</a:t>
            </a:r>
            <a:r>
              <a:rPr lang="en-US" altLang="ja-JP" sz="1400" b="1" dirty="0"/>
              <a:t>ZOOM</a:t>
            </a:r>
            <a:r>
              <a:rPr lang="ja-JP" altLang="en-US" sz="1400" b="1" dirty="0"/>
              <a:t>画面を表示（各会議室）</a:t>
            </a:r>
            <a:r>
              <a:rPr lang="en-US" altLang="ja-JP" sz="1400" b="1" dirty="0"/>
              <a:t> </a:t>
            </a:r>
            <a:endParaRPr kumimoji="1" lang="ja-JP" altLang="en-US" sz="1400" b="1" dirty="0"/>
          </a:p>
        </p:txBody>
      </p:sp>
      <p:grpSp>
        <p:nvGrpSpPr>
          <p:cNvPr id="19" name="グループ化 18">
            <a:extLst>
              <a:ext uri="{FF2B5EF4-FFF2-40B4-BE49-F238E27FC236}">
                <a16:creationId xmlns:a16="http://schemas.microsoft.com/office/drawing/2014/main" id="{8B3D2027-08E1-DD05-CA8F-FC73F0774997}"/>
              </a:ext>
            </a:extLst>
          </p:cNvPr>
          <p:cNvGrpSpPr/>
          <p:nvPr/>
        </p:nvGrpSpPr>
        <p:grpSpPr>
          <a:xfrm>
            <a:off x="5138621" y="4848086"/>
            <a:ext cx="2743200" cy="1722395"/>
            <a:chOff x="6541949" y="4101234"/>
            <a:chExt cx="2228850" cy="1415595"/>
          </a:xfrm>
        </p:grpSpPr>
        <p:pic>
          <p:nvPicPr>
            <p:cNvPr id="21" name="図 20">
              <a:extLst>
                <a:ext uri="{FF2B5EF4-FFF2-40B4-BE49-F238E27FC236}">
                  <a16:creationId xmlns:a16="http://schemas.microsoft.com/office/drawing/2014/main" id="{B68F3327-1905-21EA-7688-76D7CCE38AA9}"/>
                </a:ext>
              </a:extLst>
            </p:cNvPr>
            <p:cNvPicPr>
              <a:picLocks noChangeAspect="1"/>
            </p:cNvPicPr>
            <p:nvPr/>
          </p:nvPicPr>
          <p:blipFill>
            <a:blip r:embed="rId3"/>
            <a:stretch>
              <a:fillRect/>
            </a:stretch>
          </p:blipFill>
          <p:spPr>
            <a:xfrm>
              <a:off x="6541949" y="4101234"/>
              <a:ext cx="2228850" cy="1415595"/>
            </a:xfrm>
            <a:prstGeom prst="rect">
              <a:avLst/>
            </a:prstGeom>
          </p:spPr>
        </p:pic>
        <p:pic>
          <p:nvPicPr>
            <p:cNvPr id="22" name="図 21">
              <a:extLst>
                <a:ext uri="{FF2B5EF4-FFF2-40B4-BE49-F238E27FC236}">
                  <a16:creationId xmlns:a16="http://schemas.microsoft.com/office/drawing/2014/main" id="{967B4EBE-231F-C61C-2E64-CBB67DEF31E5}"/>
                </a:ext>
              </a:extLst>
            </p:cNvPr>
            <p:cNvPicPr>
              <a:picLocks noChangeAspect="1"/>
            </p:cNvPicPr>
            <p:nvPr/>
          </p:nvPicPr>
          <p:blipFill>
            <a:blip r:embed="rId4"/>
            <a:srcRect t="1" b="81538"/>
            <a:stretch/>
          </p:blipFill>
          <p:spPr>
            <a:xfrm>
              <a:off x="6751008" y="4286725"/>
              <a:ext cx="1935791" cy="207196"/>
            </a:xfrm>
            <a:prstGeom prst="rect">
              <a:avLst/>
            </a:prstGeom>
          </p:spPr>
        </p:pic>
        <p:pic>
          <p:nvPicPr>
            <p:cNvPr id="23" name="図 22">
              <a:extLst>
                <a:ext uri="{FF2B5EF4-FFF2-40B4-BE49-F238E27FC236}">
                  <a16:creationId xmlns:a16="http://schemas.microsoft.com/office/drawing/2014/main" id="{A9D1D5AD-7881-7D23-5947-648576041A0C}"/>
                </a:ext>
              </a:extLst>
            </p:cNvPr>
            <p:cNvPicPr>
              <a:picLocks noChangeAspect="1"/>
            </p:cNvPicPr>
            <p:nvPr/>
          </p:nvPicPr>
          <p:blipFill>
            <a:blip r:embed="rId5"/>
            <a:srcRect l="11147" r="6075" b="32903"/>
            <a:stretch/>
          </p:blipFill>
          <p:spPr>
            <a:xfrm>
              <a:off x="6610347" y="4487085"/>
              <a:ext cx="2076452" cy="920495"/>
            </a:xfrm>
            <a:prstGeom prst="rect">
              <a:avLst/>
            </a:prstGeom>
          </p:spPr>
        </p:pic>
      </p:grpSp>
      <p:pic>
        <p:nvPicPr>
          <p:cNvPr id="32" name="図 31">
            <a:extLst>
              <a:ext uri="{FF2B5EF4-FFF2-40B4-BE49-F238E27FC236}">
                <a16:creationId xmlns:a16="http://schemas.microsoft.com/office/drawing/2014/main" id="{6847EB00-D2A8-CA2B-84E0-E001E596E3A4}"/>
              </a:ext>
            </a:extLst>
          </p:cNvPr>
          <p:cNvPicPr>
            <a:picLocks noChangeAspect="1"/>
          </p:cNvPicPr>
          <p:nvPr/>
        </p:nvPicPr>
        <p:blipFill>
          <a:blip r:embed="rId6"/>
          <a:stretch>
            <a:fillRect/>
          </a:stretch>
        </p:blipFill>
        <p:spPr>
          <a:xfrm>
            <a:off x="9216872" y="6182331"/>
            <a:ext cx="2670200" cy="435762"/>
          </a:xfrm>
          <a:prstGeom prst="rect">
            <a:avLst/>
          </a:prstGeom>
        </p:spPr>
      </p:pic>
      <p:pic>
        <p:nvPicPr>
          <p:cNvPr id="33" name="図 32">
            <a:extLst>
              <a:ext uri="{FF2B5EF4-FFF2-40B4-BE49-F238E27FC236}">
                <a16:creationId xmlns:a16="http://schemas.microsoft.com/office/drawing/2014/main" id="{C5D05515-DCFB-61BB-8987-55D873D31C20}"/>
              </a:ext>
            </a:extLst>
          </p:cNvPr>
          <p:cNvPicPr>
            <a:picLocks noChangeAspect="1"/>
          </p:cNvPicPr>
          <p:nvPr/>
        </p:nvPicPr>
        <p:blipFill>
          <a:blip r:embed="rId7"/>
          <a:stretch>
            <a:fillRect/>
          </a:stretch>
        </p:blipFill>
        <p:spPr>
          <a:xfrm>
            <a:off x="9330337" y="6197975"/>
            <a:ext cx="206019" cy="228910"/>
          </a:xfrm>
          <a:prstGeom prst="rect">
            <a:avLst/>
          </a:prstGeom>
        </p:spPr>
      </p:pic>
      <p:grpSp>
        <p:nvGrpSpPr>
          <p:cNvPr id="53" name="グループ化 52">
            <a:extLst>
              <a:ext uri="{FF2B5EF4-FFF2-40B4-BE49-F238E27FC236}">
                <a16:creationId xmlns:a16="http://schemas.microsoft.com/office/drawing/2014/main" id="{86712B30-ADBD-44AE-3312-59AEEDA5BCB7}"/>
              </a:ext>
            </a:extLst>
          </p:cNvPr>
          <p:cNvGrpSpPr/>
          <p:nvPr/>
        </p:nvGrpSpPr>
        <p:grpSpPr>
          <a:xfrm>
            <a:off x="9399447" y="4061309"/>
            <a:ext cx="2228850" cy="1721258"/>
            <a:chOff x="9399447" y="3823184"/>
            <a:chExt cx="2228850" cy="1721258"/>
          </a:xfrm>
        </p:grpSpPr>
        <p:pic>
          <p:nvPicPr>
            <p:cNvPr id="25" name="図 24">
              <a:extLst>
                <a:ext uri="{FF2B5EF4-FFF2-40B4-BE49-F238E27FC236}">
                  <a16:creationId xmlns:a16="http://schemas.microsoft.com/office/drawing/2014/main" id="{47384B20-D9A8-896C-46FA-8F8C6F274CA0}"/>
                </a:ext>
              </a:extLst>
            </p:cNvPr>
            <p:cNvPicPr>
              <a:picLocks noChangeAspect="1"/>
            </p:cNvPicPr>
            <p:nvPr/>
          </p:nvPicPr>
          <p:blipFill>
            <a:blip r:embed="rId3"/>
            <a:stretch>
              <a:fillRect/>
            </a:stretch>
          </p:blipFill>
          <p:spPr>
            <a:xfrm>
              <a:off x="9399447" y="4128847"/>
              <a:ext cx="2228850" cy="1415595"/>
            </a:xfrm>
            <a:prstGeom prst="rect">
              <a:avLst/>
            </a:prstGeom>
          </p:spPr>
        </p:pic>
        <p:pic>
          <p:nvPicPr>
            <p:cNvPr id="26" name="図 25">
              <a:extLst>
                <a:ext uri="{FF2B5EF4-FFF2-40B4-BE49-F238E27FC236}">
                  <a16:creationId xmlns:a16="http://schemas.microsoft.com/office/drawing/2014/main" id="{66129417-5470-605E-DFC9-24BB70FD5BF0}"/>
                </a:ext>
              </a:extLst>
            </p:cNvPr>
            <p:cNvPicPr>
              <a:picLocks noChangeAspect="1"/>
            </p:cNvPicPr>
            <p:nvPr/>
          </p:nvPicPr>
          <p:blipFill>
            <a:blip r:embed="rId4"/>
            <a:srcRect t="1" b="81538"/>
            <a:stretch/>
          </p:blipFill>
          <p:spPr>
            <a:xfrm>
              <a:off x="9608506" y="4314338"/>
              <a:ext cx="1935791" cy="207196"/>
            </a:xfrm>
            <a:prstGeom prst="rect">
              <a:avLst/>
            </a:prstGeom>
          </p:spPr>
        </p:pic>
        <p:pic>
          <p:nvPicPr>
            <p:cNvPr id="27" name="図 26">
              <a:extLst>
                <a:ext uri="{FF2B5EF4-FFF2-40B4-BE49-F238E27FC236}">
                  <a16:creationId xmlns:a16="http://schemas.microsoft.com/office/drawing/2014/main" id="{F0DCEEB5-6DB0-2B30-524E-B26C9A5D4398}"/>
                </a:ext>
              </a:extLst>
            </p:cNvPr>
            <p:cNvPicPr>
              <a:picLocks noChangeAspect="1"/>
            </p:cNvPicPr>
            <p:nvPr/>
          </p:nvPicPr>
          <p:blipFill>
            <a:blip r:embed="rId5"/>
            <a:srcRect l="11147" r="6075" b="32903"/>
            <a:stretch/>
          </p:blipFill>
          <p:spPr>
            <a:xfrm>
              <a:off x="9475646" y="4521533"/>
              <a:ext cx="2076452" cy="920495"/>
            </a:xfrm>
            <a:prstGeom prst="rect">
              <a:avLst/>
            </a:prstGeom>
          </p:spPr>
        </p:pic>
        <p:sp>
          <p:nvSpPr>
            <p:cNvPr id="28" name="テキスト ボックス 27">
              <a:extLst>
                <a:ext uri="{FF2B5EF4-FFF2-40B4-BE49-F238E27FC236}">
                  <a16:creationId xmlns:a16="http://schemas.microsoft.com/office/drawing/2014/main" id="{0B1A564E-6812-1DFA-3FD6-FAE128D9A0E7}"/>
                </a:ext>
              </a:extLst>
            </p:cNvPr>
            <p:cNvSpPr txBox="1"/>
            <p:nvPr/>
          </p:nvSpPr>
          <p:spPr>
            <a:xfrm>
              <a:off x="9475646" y="3823184"/>
              <a:ext cx="1514474" cy="276999"/>
            </a:xfrm>
            <a:prstGeom prst="rect">
              <a:avLst/>
            </a:prstGeom>
            <a:noFill/>
          </p:spPr>
          <p:txBody>
            <a:bodyPr wrap="square" rtlCol="0">
              <a:spAutoFit/>
            </a:bodyPr>
            <a:lstStyle/>
            <a:p>
              <a:r>
                <a:rPr lang="en-US" altLang="ja-JP" sz="1200" b="1" dirty="0"/>
                <a:t>Request Floor</a:t>
              </a:r>
              <a:endParaRPr kumimoji="1" lang="ja-JP" altLang="en-US" sz="1200" b="1" dirty="0"/>
            </a:p>
          </p:txBody>
        </p:sp>
        <p:pic>
          <p:nvPicPr>
            <p:cNvPr id="30" name="図 29">
              <a:extLst>
                <a:ext uri="{FF2B5EF4-FFF2-40B4-BE49-F238E27FC236}">
                  <a16:creationId xmlns:a16="http://schemas.microsoft.com/office/drawing/2014/main" id="{6F00F643-26C4-FD2B-0007-42E0DC95F969}"/>
                </a:ext>
              </a:extLst>
            </p:cNvPr>
            <p:cNvPicPr>
              <a:picLocks noChangeAspect="1"/>
            </p:cNvPicPr>
            <p:nvPr/>
          </p:nvPicPr>
          <p:blipFill>
            <a:blip r:embed="rId7"/>
            <a:stretch>
              <a:fillRect/>
            </a:stretch>
          </p:blipFill>
          <p:spPr>
            <a:xfrm>
              <a:off x="10075429" y="4315119"/>
              <a:ext cx="127180" cy="141311"/>
            </a:xfrm>
            <a:prstGeom prst="rect">
              <a:avLst/>
            </a:prstGeom>
          </p:spPr>
        </p:pic>
        <p:sp>
          <p:nvSpPr>
            <p:cNvPr id="34" name="楕円 33">
              <a:extLst>
                <a:ext uri="{FF2B5EF4-FFF2-40B4-BE49-F238E27FC236}">
                  <a16:creationId xmlns:a16="http://schemas.microsoft.com/office/drawing/2014/main" id="{3E4CB0AF-109F-5BF0-5179-9DDD03820D3B}"/>
                </a:ext>
              </a:extLst>
            </p:cNvPr>
            <p:cNvSpPr/>
            <p:nvPr/>
          </p:nvSpPr>
          <p:spPr>
            <a:xfrm>
              <a:off x="9794242" y="4157026"/>
              <a:ext cx="1564317" cy="435762"/>
            </a:xfrm>
            <a:prstGeom prst="ellipse">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36" name="直線矢印コネクタ 35">
            <a:extLst>
              <a:ext uri="{FF2B5EF4-FFF2-40B4-BE49-F238E27FC236}">
                <a16:creationId xmlns:a16="http://schemas.microsoft.com/office/drawing/2014/main" id="{E440DAD3-E607-F09A-48AF-72809908304E}"/>
              </a:ext>
            </a:extLst>
          </p:cNvPr>
          <p:cNvCxnSpPr>
            <a:cxnSpLocks/>
            <a:endCxn id="32" idx="0"/>
          </p:cNvCxnSpPr>
          <p:nvPr/>
        </p:nvCxnSpPr>
        <p:spPr>
          <a:xfrm>
            <a:off x="10513872" y="4759658"/>
            <a:ext cx="38100" cy="1422673"/>
          </a:xfrm>
          <a:prstGeom prst="straightConnector1">
            <a:avLst/>
          </a:prstGeom>
          <a:ln w="12700">
            <a:tailEnd type="triangle"/>
          </a:ln>
        </p:spPr>
        <p:style>
          <a:lnRef idx="1">
            <a:schemeClr val="accent2"/>
          </a:lnRef>
          <a:fillRef idx="0">
            <a:schemeClr val="accent2"/>
          </a:fillRef>
          <a:effectRef idx="0">
            <a:schemeClr val="accent2"/>
          </a:effectRef>
          <a:fontRef idx="minor">
            <a:schemeClr val="tx1"/>
          </a:fontRef>
        </p:style>
      </p:cxnSp>
      <p:cxnSp>
        <p:nvCxnSpPr>
          <p:cNvPr id="38" name="コネクタ: カギ線 37">
            <a:extLst>
              <a:ext uri="{FF2B5EF4-FFF2-40B4-BE49-F238E27FC236}">
                <a16:creationId xmlns:a16="http://schemas.microsoft.com/office/drawing/2014/main" id="{FB513748-DD56-A291-D851-C4034A744705}"/>
              </a:ext>
            </a:extLst>
          </p:cNvPr>
          <p:cNvCxnSpPr>
            <a:cxnSpLocks/>
          </p:cNvCxnSpPr>
          <p:nvPr/>
        </p:nvCxnSpPr>
        <p:spPr>
          <a:xfrm flipV="1">
            <a:off x="2874016" y="2960479"/>
            <a:ext cx="2313389" cy="527863"/>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40" name="コネクタ: カギ線 39">
            <a:extLst>
              <a:ext uri="{FF2B5EF4-FFF2-40B4-BE49-F238E27FC236}">
                <a16:creationId xmlns:a16="http://schemas.microsoft.com/office/drawing/2014/main" id="{9636CCFC-D0F2-84A9-16D2-F1660D7F02E5}"/>
              </a:ext>
            </a:extLst>
          </p:cNvPr>
          <p:cNvCxnSpPr>
            <a:cxnSpLocks/>
          </p:cNvCxnSpPr>
          <p:nvPr/>
        </p:nvCxnSpPr>
        <p:spPr>
          <a:xfrm>
            <a:off x="2836724" y="3749600"/>
            <a:ext cx="2301897" cy="1959684"/>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45" name="直線矢印コネクタ 44">
            <a:extLst>
              <a:ext uri="{FF2B5EF4-FFF2-40B4-BE49-F238E27FC236}">
                <a16:creationId xmlns:a16="http://schemas.microsoft.com/office/drawing/2014/main" id="{656AC0B3-6B3C-8C8A-48C8-BB2BCD7ED2A8}"/>
              </a:ext>
            </a:extLst>
          </p:cNvPr>
          <p:cNvCxnSpPr>
            <a:cxnSpLocks/>
          </p:cNvCxnSpPr>
          <p:nvPr/>
        </p:nvCxnSpPr>
        <p:spPr>
          <a:xfrm flipV="1">
            <a:off x="7795232" y="2928033"/>
            <a:ext cx="919461" cy="1464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50" name="直線矢印コネクタ 49">
            <a:extLst>
              <a:ext uri="{FF2B5EF4-FFF2-40B4-BE49-F238E27FC236}">
                <a16:creationId xmlns:a16="http://schemas.microsoft.com/office/drawing/2014/main" id="{2599847A-62FD-F887-AF4B-D6BEFBEA2F00}"/>
              </a:ext>
            </a:extLst>
          </p:cNvPr>
          <p:cNvCxnSpPr>
            <a:cxnSpLocks/>
          </p:cNvCxnSpPr>
          <p:nvPr/>
        </p:nvCxnSpPr>
        <p:spPr>
          <a:xfrm flipV="1">
            <a:off x="7881821" y="5074770"/>
            <a:ext cx="1517626" cy="634514"/>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55" name="楕円 54">
            <a:extLst>
              <a:ext uri="{FF2B5EF4-FFF2-40B4-BE49-F238E27FC236}">
                <a16:creationId xmlns:a16="http://schemas.microsoft.com/office/drawing/2014/main" id="{7D5B3CE6-3734-EEB2-26BD-55D4059E5E24}"/>
              </a:ext>
            </a:extLst>
          </p:cNvPr>
          <p:cNvSpPr/>
          <p:nvPr/>
        </p:nvSpPr>
        <p:spPr>
          <a:xfrm>
            <a:off x="9102754" y="6096263"/>
            <a:ext cx="570118" cy="43233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5DC0B3C2-C203-5573-F1D8-B1B52BE0C168}"/>
              </a:ext>
            </a:extLst>
          </p:cNvPr>
          <p:cNvSpPr txBox="1"/>
          <p:nvPr/>
        </p:nvSpPr>
        <p:spPr>
          <a:xfrm>
            <a:off x="3803520" y="5074769"/>
            <a:ext cx="1320211" cy="307777"/>
          </a:xfrm>
          <a:prstGeom prst="rect">
            <a:avLst/>
          </a:prstGeom>
          <a:noFill/>
        </p:spPr>
        <p:txBody>
          <a:bodyPr wrap="square" rtlCol="0">
            <a:spAutoFit/>
          </a:bodyPr>
          <a:lstStyle/>
          <a:p>
            <a:pPr algn="ctr"/>
            <a:r>
              <a:rPr lang="ja-JP" altLang="en-US" sz="1400" b="1" dirty="0"/>
              <a:t>通常運用</a:t>
            </a:r>
            <a:endParaRPr lang="en-US" altLang="ja-JP" sz="1400" b="1" dirty="0"/>
          </a:p>
        </p:txBody>
      </p:sp>
      <p:pic>
        <p:nvPicPr>
          <p:cNvPr id="17" name="図 16">
            <a:extLst>
              <a:ext uri="{FF2B5EF4-FFF2-40B4-BE49-F238E27FC236}">
                <a16:creationId xmlns:a16="http://schemas.microsoft.com/office/drawing/2014/main" id="{7D26C888-5430-8611-C091-E25BC259FD75}"/>
              </a:ext>
            </a:extLst>
          </p:cNvPr>
          <p:cNvPicPr>
            <a:picLocks noChangeAspect="1"/>
          </p:cNvPicPr>
          <p:nvPr/>
        </p:nvPicPr>
        <p:blipFill>
          <a:blip r:embed="rId8"/>
          <a:stretch>
            <a:fillRect/>
          </a:stretch>
        </p:blipFill>
        <p:spPr>
          <a:xfrm>
            <a:off x="405147" y="2734372"/>
            <a:ext cx="2409481" cy="1355333"/>
          </a:xfrm>
          <a:prstGeom prst="rect">
            <a:avLst/>
          </a:prstGeom>
          <a:ln>
            <a:solidFill>
              <a:schemeClr val="tx1"/>
            </a:solidFill>
          </a:ln>
        </p:spPr>
      </p:pic>
      <p:sp>
        <p:nvSpPr>
          <p:cNvPr id="20" name="テキスト ボックス 19">
            <a:extLst>
              <a:ext uri="{FF2B5EF4-FFF2-40B4-BE49-F238E27FC236}">
                <a16:creationId xmlns:a16="http://schemas.microsoft.com/office/drawing/2014/main" id="{6AF54A4C-723F-0F9D-9F51-DE9D05913F7F}"/>
              </a:ext>
            </a:extLst>
          </p:cNvPr>
          <p:cNvSpPr txBox="1"/>
          <p:nvPr/>
        </p:nvSpPr>
        <p:spPr>
          <a:xfrm>
            <a:off x="301550" y="4216926"/>
            <a:ext cx="2754280" cy="276999"/>
          </a:xfrm>
          <a:prstGeom prst="rect">
            <a:avLst/>
          </a:prstGeom>
          <a:noFill/>
        </p:spPr>
        <p:txBody>
          <a:bodyPr wrap="none" rtlCol="0">
            <a:spAutoFit/>
          </a:bodyPr>
          <a:lstStyle/>
          <a:p>
            <a:r>
              <a:rPr lang="en-US" altLang="ja-JP" sz="1200" dirty="0"/>
              <a:t>※</a:t>
            </a:r>
            <a:r>
              <a:rPr lang="ja-JP" altLang="en-US" sz="1200" dirty="0"/>
              <a:t>表示するスライドは協会から提供する</a:t>
            </a:r>
            <a:endParaRPr lang="en-US" altLang="ja-JP" sz="1200" dirty="0"/>
          </a:p>
        </p:txBody>
      </p:sp>
      <p:sp>
        <p:nvSpPr>
          <p:cNvPr id="6" name="タイトル 1">
            <a:extLst>
              <a:ext uri="{FF2B5EF4-FFF2-40B4-BE49-F238E27FC236}">
                <a16:creationId xmlns:a16="http://schemas.microsoft.com/office/drawing/2014/main" id="{47D314D3-1658-D87A-3477-F0FFBF53B953}"/>
              </a:ext>
            </a:extLst>
          </p:cNvPr>
          <p:cNvSpPr>
            <a:spLocks noGrp="1"/>
          </p:cNvSpPr>
          <p:nvPr>
            <p:ph type="title"/>
          </p:nvPr>
        </p:nvSpPr>
        <p:spPr>
          <a:xfrm>
            <a:off x="609600" y="274639"/>
            <a:ext cx="10972800" cy="608764"/>
          </a:xfrm>
        </p:spPr>
        <p:txBody>
          <a:bodyPr/>
          <a:lstStyle/>
          <a:p>
            <a:r>
              <a:rPr kumimoji="1" lang="en-US" altLang="ja-JP" sz="3200" dirty="0"/>
              <a:t>3.3</a:t>
            </a:r>
            <a:r>
              <a:rPr kumimoji="1" lang="ja-JP" altLang="en-US" sz="3200" dirty="0"/>
              <a:t>　</a:t>
            </a:r>
            <a:r>
              <a:rPr kumimoji="1" lang="en-US" altLang="ja-JP" sz="3200" dirty="0"/>
              <a:t>Plenary</a:t>
            </a:r>
            <a:r>
              <a:rPr kumimoji="1" lang="ja-JP" altLang="en-US" sz="3200" dirty="0"/>
              <a:t>会議室投影画面</a:t>
            </a:r>
          </a:p>
        </p:txBody>
      </p:sp>
    </p:spTree>
    <p:extLst>
      <p:ext uri="{BB962C8B-B14F-4D97-AF65-F5344CB8AC3E}">
        <p14:creationId xmlns:p14="http://schemas.microsoft.com/office/powerpoint/2010/main" val="1331695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B1ADE-90CF-8A8F-C2D7-C42B5D93E86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42D7183-C2D1-DA6A-4041-C12AD970DE30}"/>
              </a:ext>
            </a:extLst>
          </p:cNvPr>
          <p:cNvSpPr>
            <a:spLocks noGrp="1"/>
          </p:cNvSpPr>
          <p:nvPr>
            <p:ph type="title"/>
          </p:nvPr>
        </p:nvSpPr>
        <p:spPr/>
        <p:txBody>
          <a:bodyPr/>
          <a:lstStyle/>
          <a:p>
            <a:r>
              <a:rPr kumimoji="1" lang="en-US" altLang="ja-JP" sz="3200" dirty="0"/>
              <a:t>3.3</a:t>
            </a:r>
            <a:r>
              <a:rPr kumimoji="1" lang="ja-JP" altLang="en-US" sz="3200" dirty="0"/>
              <a:t>　</a:t>
            </a:r>
            <a:r>
              <a:rPr kumimoji="1" lang="en-US" altLang="ja-JP" sz="3200" dirty="0"/>
              <a:t>Plenary</a:t>
            </a:r>
            <a:r>
              <a:rPr kumimoji="1" lang="ja-JP" altLang="en-US" sz="3200" dirty="0"/>
              <a:t>会議室投影画面（過去事例）　</a:t>
            </a:r>
          </a:p>
        </p:txBody>
      </p:sp>
      <p:sp>
        <p:nvSpPr>
          <p:cNvPr id="4" name="スライド番号プレースホルダー 3">
            <a:extLst>
              <a:ext uri="{FF2B5EF4-FFF2-40B4-BE49-F238E27FC236}">
                <a16:creationId xmlns:a16="http://schemas.microsoft.com/office/drawing/2014/main" id="{665B4D2E-35E5-60DD-55FB-C99B06186F63}"/>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5C72FED-0F1C-462E-ABC8-8390B507E2A8}" type="slidenum">
              <a:rPr kumimoji="1" lang="ja-JP" altLang="en-US" b="1" i="0" u="none" strike="noStrike" kern="1200" cap="none" spc="0" normalizeH="0" baseline="0" noProof="0" smtClean="0">
                <a:ln>
                  <a:noFill/>
                </a:ln>
                <a:solidFill>
                  <a:srgbClr val="000000"/>
                </a:solidFill>
                <a:effectLst/>
                <a:uLnTx/>
                <a:uFillTx/>
                <a:latin typeface="Arial"/>
                <a:ea typeface="ＭＳ Ｐゴシック"/>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1" lang="ja-JP" altLang="en-US" b="1" i="0" u="none" strike="noStrike" kern="1200" cap="none" spc="0" normalizeH="0" baseline="0" noProof="0">
              <a:ln>
                <a:noFill/>
              </a:ln>
              <a:solidFill>
                <a:srgbClr val="000000"/>
              </a:solidFill>
              <a:effectLst/>
              <a:uLnTx/>
              <a:uFillTx/>
              <a:latin typeface="Arial"/>
              <a:ea typeface="ＭＳ Ｐゴシック"/>
              <a:cs typeface="+mn-cs"/>
            </a:endParaRPr>
          </a:p>
        </p:txBody>
      </p:sp>
      <p:pic>
        <p:nvPicPr>
          <p:cNvPr id="24" name="図 23" descr="空港のターミナル&#10;&#10;AI 生成コンテンツは誤りを含む可能性があります。">
            <a:extLst>
              <a:ext uri="{FF2B5EF4-FFF2-40B4-BE49-F238E27FC236}">
                <a16:creationId xmlns:a16="http://schemas.microsoft.com/office/drawing/2014/main" id="{2A985E2C-F508-80DE-4A8E-C216F4E386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758" y="1060047"/>
            <a:ext cx="11304483" cy="5436003"/>
          </a:xfrm>
          <a:prstGeom prst="rect">
            <a:avLst/>
          </a:prstGeom>
        </p:spPr>
      </p:pic>
      <p:sp>
        <p:nvSpPr>
          <p:cNvPr id="5" name="四角形: 角を丸くする 4">
            <a:extLst>
              <a:ext uri="{FF2B5EF4-FFF2-40B4-BE49-F238E27FC236}">
                <a16:creationId xmlns:a16="http://schemas.microsoft.com/office/drawing/2014/main" id="{1A50C270-FC0D-2B30-DD3A-F6BFF00DAD15}"/>
              </a:ext>
            </a:extLst>
          </p:cNvPr>
          <p:cNvSpPr/>
          <p:nvPr/>
        </p:nvSpPr>
        <p:spPr>
          <a:xfrm>
            <a:off x="1228725" y="1060047"/>
            <a:ext cx="2457450" cy="24765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１．両端ドキュメント＋中央タイトル</a:t>
            </a:r>
          </a:p>
        </p:txBody>
      </p:sp>
      <p:sp>
        <p:nvSpPr>
          <p:cNvPr id="6" name="四角形: 角を丸くする 5">
            <a:extLst>
              <a:ext uri="{FF2B5EF4-FFF2-40B4-BE49-F238E27FC236}">
                <a16:creationId xmlns:a16="http://schemas.microsoft.com/office/drawing/2014/main" id="{4B0F72AF-6F8C-992C-290E-8AD366909A7C}"/>
              </a:ext>
            </a:extLst>
          </p:cNvPr>
          <p:cNvSpPr/>
          <p:nvPr/>
        </p:nvSpPr>
        <p:spPr>
          <a:xfrm>
            <a:off x="1228725" y="3848100"/>
            <a:ext cx="2457450" cy="24765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２．両端カメラ＋中央タイトル</a:t>
            </a:r>
          </a:p>
        </p:txBody>
      </p:sp>
      <p:sp>
        <p:nvSpPr>
          <p:cNvPr id="7" name="四角形: 角を丸くする 6">
            <a:extLst>
              <a:ext uri="{FF2B5EF4-FFF2-40B4-BE49-F238E27FC236}">
                <a16:creationId xmlns:a16="http://schemas.microsoft.com/office/drawing/2014/main" id="{C5EE379C-C631-CDF1-872B-AF4EF0A37242}"/>
              </a:ext>
            </a:extLst>
          </p:cNvPr>
          <p:cNvSpPr/>
          <p:nvPr/>
        </p:nvSpPr>
        <p:spPr>
          <a:xfrm>
            <a:off x="5438775" y="1060047"/>
            <a:ext cx="2457450" cy="24765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rPr>
              <a:t>３。全画面統合</a:t>
            </a:r>
          </a:p>
        </p:txBody>
      </p:sp>
    </p:spTree>
    <p:extLst>
      <p:ext uri="{BB962C8B-B14F-4D97-AF65-F5344CB8AC3E}">
        <p14:creationId xmlns:p14="http://schemas.microsoft.com/office/powerpoint/2010/main" val="2303816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3DD62-2A72-9955-FFE2-E9A2935B9EE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86C3534-B26F-48D7-F488-E9D0982B1C69}"/>
              </a:ext>
            </a:extLst>
          </p:cNvPr>
          <p:cNvSpPr>
            <a:spLocks noGrp="1"/>
          </p:cNvSpPr>
          <p:nvPr>
            <p:ph type="title"/>
          </p:nvPr>
        </p:nvSpPr>
        <p:spPr/>
        <p:txBody>
          <a:bodyPr/>
          <a:lstStyle/>
          <a:p>
            <a:r>
              <a:rPr lang="en-US" altLang="ja-JP" sz="3200" dirty="0"/>
              <a:t>3.3</a:t>
            </a:r>
            <a:r>
              <a:rPr kumimoji="1" lang="ja-JP" altLang="en-US" sz="3200" dirty="0"/>
              <a:t>　卓上設置型有線マイク</a:t>
            </a:r>
          </a:p>
        </p:txBody>
      </p:sp>
      <p:sp>
        <p:nvSpPr>
          <p:cNvPr id="4" name="スライド番号プレースホルダー 3">
            <a:extLst>
              <a:ext uri="{FF2B5EF4-FFF2-40B4-BE49-F238E27FC236}">
                <a16:creationId xmlns:a16="http://schemas.microsoft.com/office/drawing/2014/main" id="{40A60A87-0765-E543-1A7F-831D0A8BB586}"/>
              </a:ext>
            </a:extLst>
          </p:cNvPr>
          <p:cNvSpPr>
            <a:spLocks noGrp="1"/>
          </p:cNvSpPr>
          <p:nvPr>
            <p:ph type="sldNum" sz="quarter" idx="4"/>
          </p:nvPr>
        </p:nvSpPr>
        <p:spPr/>
        <p:txBody>
          <a:bodyPr/>
          <a:lstStyle/>
          <a:p>
            <a:fld id="{45C72FED-0F1C-462E-ABC8-8390B507E2A8}" type="slidenum">
              <a:rPr lang="ja-JP" altLang="en-US" smtClean="0"/>
              <a:pPr/>
              <a:t>21</a:t>
            </a:fld>
            <a:endParaRPr lang="ja-JP" altLang="en-US"/>
          </a:p>
        </p:txBody>
      </p:sp>
      <p:pic>
        <p:nvPicPr>
          <p:cNvPr id="6" name="図 5">
            <a:extLst>
              <a:ext uri="{FF2B5EF4-FFF2-40B4-BE49-F238E27FC236}">
                <a16:creationId xmlns:a16="http://schemas.microsoft.com/office/drawing/2014/main" id="{794A3ABC-1E2C-EE23-3530-A7469551F534}"/>
              </a:ext>
            </a:extLst>
          </p:cNvPr>
          <p:cNvPicPr>
            <a:picLocks noChangeAspect="1"/>
          </p:cNvPicPr>
          <p:nvPr/>
        </p:nvPicPr>
        <p:blipFill>
          <a:blip r:embed="rId2"/>
          <a:stretch>
            <a:fillRect/>
          </a:stretch>
        </p:blipFill>
        <p:spPr>
          <a:xfrm>
            <a:off x="6547210" y="1774201"/>
            <a:ext cx="5322269" cy="3548180"/>
          </a:xfrm>
          <a:prstGeom prst="rect">
            <a:avLst/>
          </a:prstGeom>
        </p:spPr>
      </p:pic>
      <p:pic>
        <p:nvPicPr>
          <p:cNvPr id="7" name="図 6">
            <a:extLst>
              <a:ext uri="{FF2B5EF4-FFF2-40B4-BE49-F238E27FC236}">
                <a16:creationId xmlns:a16="http://schemas.microsoft.com/office/drawing/2014/main" id="{E7A29E8D-1B31-D68C-F380-76428375AAB5}"/>
              </a:ext>
            </a:extLst>
          </p:cNvPr>
          <p:cNvPicPr>
            <a:picLocks noChangeAspect="1"/>
          </p:cNvPicPr>
          <p:nvPr/>
        </p:nvPicPr>
        <p:blipFill>
          <a:blip r:embed="rId3"/>
          <a:stretch>
            <a:fillRect/>
          </a:stretch>
        </p:blipFill>
        <p:spPr>
          <a:xfrm>
            <a:off x="1337440" y="3773587"/>
            <a:ext cx="2241411" cy="2824176"/>
          </a:xfrm>
          <a:prstGeom prst="rect">
            <a:avLst/>
          </a:prstGeom>
        </p:spPr>
      </p:pic>
      <p:sp>
        <p:nvSpPr>
          <p:cNvPr id="9" name="正方形/長方形 8">
            <a:extLst>
              <a:ext uri="{FF2B5EF4-FFF2-40B4-BE49-F238E27FC236}">
                <a16:creationId xmlns:a16="http://schemas.microsoft.com/office/drawing/2014/main" id="{35DFD780-981D-2052-4878-D49C7ED49EFA}"/>
              </a:ext>
            </a:extLst>
          </p:cNvPr>
          <p:cNvSpPr/>
          <p:nvPr/>
        </p:nvSpPr>
        <p:spPr>
          <a:xfrm>
            <a:off x="404037" y="1107946"/>
            <a:ext cx="5691963" cy="2600875"/>
          </a:xfrm>
          <a:prstGeom prst="rec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kumimoji="1" lang="ja-JP" altLang="en-US" dirty="0">
                <a:solidFill>
                  <a:schemeClr val="tx1"/>
                </a:solidFill>
              </a:rPr>
              <a:t>確認事項</a:t>
            </a:r>
            <a:endParaRPr kumimoji="1" lang="en-US" altLang="ja-JP" dirty="0">
              <a:solidFill>
                <a:schemeClr val="tx1"/>
              </a:solidFill>
            </a:endParaRPr>
          </a:p>
          <a:p>
            <a:pPr>
              <a:spcAft>
                <a:spcPts val="600"/>
              </a:spcAft>
            </a:pPr>
            <a:r>
              <a:rPr lang="ja-JP" altLang="en-US" dirty="0">
                <a:solidFill>
                  <a:schemeClr val="tx1"/>
                </a:solidFill>
              </a:rPr>
              <a:t>１．部屋の音響設備と統合し、</a:t>
            </a:r>
            <a:r>
              <a:rPr lang="en-US" altLang="ja-JP" dirty="0">
                <a:solidFill>
                  <a:schemeClr val="tx1"/>
                </a:solidFill>
              </a:rPr>
              <a:t>Zoom</a:t>
            </a:r>
            <a:r>
              <a:rPr lang="ja-JP" altLang="en-US" dirty="0">
                <a:solidFill>
                  <a:schemeClr val="tx1"/>
                </a:solidFill>
              </a:rPr>
              <a:t>に配信することが必須（特に</a:t>
            </a:r>
            <a:r>
              <a:rPr lang="en-US" altLang="ja-JP" dirty="0">
                <a:solidFill>
                  <a:schemeClr val="tx1"/>
                </a:solidFill>
              </a:rPr>
              <a:t>3</a:t>
            </a:r>
            <a:r>
              <a:rPr lang="ja-JP" altLang="en-US" dirty="0">
                <a:solidFill>
                  <a:schemeClr val="tx1"/>
                </a:solidFill>
              </a:rPr>
              <a:t>階会場では</a:t>
            </a:r>
            <a:r>
              <a:rPr lang="en-US" altLang="ja-JP" dirty="0">
                <a:solidFill>
                  <a:schemeClr val="tx1"/>
                </a:solidFill>
              </a:rPr>
              <a:t>3</a:t>
            </a:r>
            <a:r>
              <a:rPr lang="ja-JP" altLang="en-US" dirty="0">
                <a:solidFill>
                  <a:schemeClr val="tx1"/>
                </a:solidFill>
              </a:rPr>
              <a:t>パターンに対応）</a:t>
            </a:r>
            <a:endParaRPr lang="en-US" altLang="ja-JP" dirty="0">
              <a:solidFill>
                <a:schemeClr val="tx1"/>
              </a:solidFill>
            </a:endParaRPr>
          </a:p>
          <a:p>
            <a:pPr>
              <a:spcAft>
                <a:spcPts val="600"/>
              </a:spcAft>
            </a:pPr>
            <a:r>
              <a:rPr lang="ja-JP" altLang="en-US" dirty="0">
                <a:solidFill>
                  <a:schemeClr val="tx1"/>
                </a:solidFill>
              </a:rPr>
              <a:t>２．</a:t>
            </a:r>
            <a:r>
              <a:rPr lang="en-US" altLang="ja-JP" dirty="0">
                <a:solidFill>
                  <a:schemeClr val="tx1"/>
                </a:solidFill>
              </a:rPr>
              <a:t>Zoom</a:t>
            </a:r>
            <a:r>
              <a:rPr lang="ja-JP" altLang="en-US" dirty="0">
                <a:solidFill>
                  <a:schemeClr val="tx1"/>
                </a:solidFill>
              </a:rPr>
              <a:t>で挙手、議長の指名後に、卓上マイクを</a:t>
            </a:r>
            <a:r>
              <a:rPr lang="en-US" altLang="ja-JP" dirty="0">
                <a:solidFill>
                  <a:schemeClr val="tx1"/>
                </a:solidFill>
              </a:rPr>
              <a:t>ON</a:t>
            </a:r>
            <a:r>
              <a:rPr lang="ja-JP" altLang="en-US" dirty="0">
                <a:solidFill>
                  <a:schemeClr val="tx1"/>
                </a:solidFill>
              </a:rPr>
              <a:t>にして発言（</a:t>
            </a:r>
            <a:r>
              <a:rPr lang="en-US" altLang="ja-JP" dirty="0">
                <a:solidFill>
                  <a:schemeClr val="tx1"/>
                </a:solidFill>
              </a:rPr>
              <a:t>PC</a:t>
            </a:r>
            <a:r>
              <a:rPr lang="ja-JP" altLang="en-US" dirty="0">
                <a:solidFill>
                  <a:schemeClr val="tx1"/>
                </a:solidFill>
              </a:rPr>
              <a:t>のマイクはミュート）</a:t>
            </a:r>
            <a:endParaRPr lang="en-US" altLang="ja-JP" dirty="0">
              <a:solidFill>
                <a:schemeClr val="tx1"/>
              </a:solidFill>
            </a:endParaRPr>
          </a:p>
          <a:p>
            <a:pPr>
              <a:spcAft>
                <a:spcPts val="600"/>
              </a:spcAft>
            </a:pPr>
            <a:r>
              <a:rPr lang="ja-JP" altLang="en-US" dirty="0">
                <a:solidFill>
                  <a:schemeClr val="tx1"/>
                </a:solidFill>
              </a:rPr>
              <a:t>３．マイクのイヤホンジャックから会議室のマイクと同じ音がとれるか（耳の遠い方への対応）</a:t>
            </a:r>
            <a:endParaRPr lang="en-US" altLang="ja-JP" dirty="0">
              <a:solidFill>
                <a:schemeClr val="tx1"/>
              </a:solidFill>
            </a:endParaRPr>
          </a:p>
        </p:txBody>
      </p:sp>
    </p:spTree>
    <p:extLst>
      <p:ext uri="{BB962C8B-B14F-4D97-AF65-F5344CB8AC3E}">
        <p14:creationId xmlns:p14="http://schemas.microsoft.com/office/powerpoint/2010/main" val="93952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FFBFC-A58E-F714-7C9D-6CE76D7BC8C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152BEE-D217-7147-AD03-40E97BE1D745}"/>
              </a:ext>
            </a:extLst>
          </p:cNvPr>
          <p:cNvSpPr>
            <a:spLocks noGrp="1"/>
          </p:cNvSpPr>
          <p:nvPr>
            <p:ph type="title"/>
          </p:nvPr>
        </p:nvSpPr>
        <p:spPr/>
        <p:txBody>
          <a:bodyPr/>
          <a:lstStyle/>
          <a:p>
            <a:r>
              <a:rPr lang="en-US" altLang="ja-JP" sz="3200" dirty="0"/>
              <a:t>3.4</a:t>
            </a:r>
            <a:r>
              <a:rPr kumimoji="1" lang="ja-JP" altLang="en-US" sz="3200" dirty="0"/>
              <a:t>　会合スケジュールなどの表示</a:t>
            </a:r>
          </a:p>
        </p:txBody>
      </p:sp>
      <p:sp>
        <p:nvSpPr>
          <p:cNvPr id="4" name="スライド番号プレースホルダー 3">
            <a:extLst>
              <a:ext uri="{FF2B5EF4-FFF2-40B4-BE49-F238E27FC236}">
                <a16:creationId xmlns:a16="http://schemas.microsoft.com/office/drawing/2014/main" id="{0B4E7DF9-33B3-4357-969E-5372DE512C09}"/>
              </a:ext>
            </a:extLst>
          </p:cNvPr>
          <p:cNvSpPr>
            <a:spLocks noGrp="1"/>
          </p:cNvSpPr>
          <p:nvPr>
            <p:ph type="sldNum" sz="quarter" idx="4"/>
          </p:nvPr>
        </p:nvSpPr>
        <p:spPr/>
        <p:txBody>
          <a:bodyPr/>
          <a:lstStyle/>
          <a:p>
            <a:fld id="{45C72FED-0F1C-462E-ABC8-8390B507E2A8}" type="slidenum">
              <a:rPr lang="ja-JP" altLang="en-US" smtClean="0"/>
              <a:pPr/>
              <a:t>22</a:t>
            </a:fld>
            <a:endParaRPr lang="ja-JP" altLang="en-US"/>
          </a:p>
        </p:txBody>
      </p:sp>
      <p:sp>
        <p:nvSpPr>
          <p:cNvPr id="11" name="正方形/長方形 10">
            <a:extLst>
              <a:ext uri="{FF2B5EF4-FFF2-40B4-BE49-F238E27FC236}">
                <a16:creationId xmlns:a16="http://schemas.microsoft.com/office/drawing/2014/main" id="{005C90B2-44BB-8326-2271-ADE0A1033B9C}"/>
              </a:ext>
            </a:extLst>
          </p:cNvPr>
          <p:cNvSpPr/>
          <p:nvPr/>
        </p:nvSpPr>
        <p:spPr>
          <a:xfrm>
            <a:off x="302078" y="1038118"/>
            <a:ext cx="4223269" cy="5372013"/>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spcAft>
                <a:spcPts val="300"/>
              </a:spcAft>
            </a:pPr>
            <a:r>
              <a:rPr lang="ja-JP" altLang="en-US" sz="1600" dirty="0">
                <a:solidFill>
                  <a:schemeClr val="tx2"/>
                </a:solidFill>
              </a:rPr>
              <a:t>情報共有用システム</a:t>
            </a:r>
            <a:endParaRPr lang="en-US" altLang="ja-JP" sz="1600" dirty="0">
              <a:solidFill>
                <a:schemeClr val="tx2"/>
              </a:solidFill>
            </a:endParaRPr>
          </a:p>
          <a:p>
            <a:pPr marL="84138" indent="-271463">
              <a:spcAft>
                <a:spcPts val="300"/>
              </a:spcAft>
              <a:buFont typeface="Arial" panose="020B0604020202020204" pitchFamily="34" charset="0"/>
              <a:buChar char="•"/>
            </a:pPr>
            <a:r>
              <a:rPr lang="ja-JP" altLang="en-US" sz="1400" dirty="0">
                <a:solidFill>
                  <a:schemeClr val="tx2"/>
                </a:solidFill>
              </a:rPr>
              <a:t>当日のスケジュールを表示する（</a:t>
            </a:r>
            <a:r>
              <a:rPr lang="en-US" altLang="ja-JP" sz="1400" dirty="0">
                <a:solidFill>
                  <a:schemeClr val="tx2"/>
                </a:solidFill>
              </a:rPr>
              <a:t>40</a:t>
            </a:r>
            <a:r>
              <a:rPr lang="ja-JP" altLang="en-US" sz="1400" dirty="0">
                <a:solidFill>
                  <a:schemeClr val="tx2"/>
                </a:solidFill>
              </a:rPr>
              <a:t>インチ画面）</a:t>
            </a:r>
            <a:endParaRPr lang="en-US" altLang="ja-JP" sz="1400" dirty="0">
              <a:solidFill>
                <a:schemeClr val="tx2"/>
              </a:solidFill>
            </a:endParaRPr>
          </a:p>
          <a:p>
            <a:pPr marL="84138" indent="-271463">
              <a:spcAft>
                <a:spcPts val="300"/>
              </a:spcAft>
              <a:buFont typeface="Arial" panose="020B0604020202020204" pitchFamily="34" charset="0"/>
              <a:buChar char="•"/>
            </a:pPr>
            <a:r>
              <a:rPr lang="ja-JP" altLang="en-US" sz="1400" dirty="0">
                <a:solidFill>
                  <a:schemeClr val="tx2"/>
                </a:solidFill>
              </a:rPr>
              <a:t>配置は、参加者の目につく</a:t>
            </a:r>
            <a:r>
              <a:rPr lang="en-US" altLang="ja-JP" sz="1400" dirty="0">
                <a:solidFill>
                  <a:schemeClr val="tx2"/>
                </a:solidFill>
              </a:rPr>
              <a:t>4</a:t>
            </a:r>
            <a:r>
              <a:rPr lang="ja-JP" altLang="en-US" sz="1400" dirty="0">
                <a:solidFill>
                  <a:schemeClr val="tx2"/>
                </a:solidFill>
              </a:rPr>
              <a:t>か所とする（右図：赤丸。移動可能。予備</a:t>
            </a:r>
            <a:r>
              <a:rPr lang="en-US" altLang="ja-JP" sz="1400" dirty="0">
                <a:solidFill>
                  <a:schemeClr val="tx2"/>
                </a:solidFill>
              </a:rPr>
              <a:t>1</a:t>
            </a:r>
            <a:r>
              <a:rPr lang="ja-JP" altLang="en-US" sz="1400" dirty="0">
                <a:solidFill>
                  <a:schemeClr val="tx2"/>
                </a:solidFill>
              </a:rPr>
              <a:t>台）</a:t>
            </a:r>
            <a:endParaRPr lang="en-US" altLang="ja-JP" sz="1400" dirty="0">
              <a:solidFill>
                <a:schemeClr val="tx2"/>
              </a:solidFill>
            </a:endParaRPr>
          </a:p>
          <a:p>
            <a:pPr>
              <a:spcAft>
                <a:spcPts val="300"/>
              </a:spcAft>
            </a:pPr>
            <a:endParaRPr lang="en-US" altLang="ja-JP" sz="1400" dirty="0">
              <a:solidFill>
                <a:schemeClr val="tx2"/>
              </a:solidFill>
            </a:endParaRPr>
          </a:p>
          <a:p>
            <a:pPr marL="342900" indent="-342900">
              <a:spcAft>
                <a:spcPts val="300"/>
              </a:spcAft>
              <a:buFont typeface="+mj-lt"/>
              <a:buAutoNum type="arabicPeriod"/>
            </a:pPr>
            <a:endParaRPr lang="en-US" altLang="ja-JP" sz="1600" dirty="0">
              <a:solidFill>
                <a:schemeClr val="tx2"/>
              </a:solidFill>
            </a:endParaRPr>
          </a:p>
          <a:p>
            <a:pPr marL="342900" indent="-342900">
              <a:spcAft>
                <a:spcPts val="300"/>
              </a:spcAft>
              <a:buFont typeface="+mj-lt"/>
              <a:buAutoNum type="arabicPeriod"/>
            </a:pPr>
            <a:endParaRPr lang="ja-JP" altLang="en-US" sz="1600" dirty="0">
              <a:solidFill>
                <a:schemeClr val="tx2"/>
              </a:solidFill>
            </a:endParaRPr>
          </a:p>
        </p:txBody>
      </p:sp>
      <p:pic>
        <p:nvPicPr>
          <p:cNvPr id="16" name="図 15">
            <a:extLst>
              <a:ext uri="{FF2B5EF4-FFF2-40B4-BE49-F238E27FC236}">
                <a16:creationId xmlns:a16="http://schemas.microsoft.com/office/drawing/2014/main" id="{C7C0E8F8-764E-03FE-5FA8-35663AC283DF}"/>
              </a:ext>
            </a:extLst>
          </p:cNvPr>
          <p:cNvPicPr>
            <a:picLocks noChangeAspect="1"/>
          </p:cNvPicPr>
          <p:nvPr/>
        </p:nvPicPr>
        <p:blipFill>
          <a:blip r:embed="rId2"/>
          <a:stretch>
            <a:fillRect/>
          </a:stretch>
        </p:blipFill>
        <p:spPr>
          <a:xfrm>
            <a:off x="1046379" y="2366231"/>
            <a:ext cx="2734665" cy="3847957"/>
          </a:xfrm>
          <a:prstGeom prst="rect">
            <a:avLst/>
          </a:prstGeom>
        </p:spPr>
      </p:pic>
      <p:pic>
        <p:nvPicPr>
          <p:cNvPr id="6" name="図 5" descr="人, 屋内, 立つ, 男 が含まれている画像&#10;&#10;AI 生成コンテンツは誤りを含む可能性があります。">
            <a:extLst>
              <a:ext uri="{FF2B5EF4-FFF2-40B4-BE49-F238E27FC236}">
                <a16:creationId xmlns:a16="http://schemas.microsoft.com/office/drawing/2014/main" id="{BC0DF1B7-F060-F895-C723-F58C661D2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4795" y="1076111"/>
            <a:ext cx="3143250" cy="2095500"/>
          </a:xfrm>
          <a:prstGeom prst="rect">
            <a:avLst/>
          </a:prstGeom>
        </p:spPr>
      </p:pic>
      <p:pic>
        <p:nvPicPr>
          <p:cNvPr id="8" name="図 7">
            <a:extLst>
              <a:ext uri="{FF2B5EF4-FFF2-40B4-BE49-F238E27FC236}">
                <a16:creationId xmlns:a16="http://schemas.microsoft.com/office/drawing/2014/main" id="{B2A162EC-0142-0335-BDBF-E3D0132B9B43}"/>
              </a:ext>
            </a:extLst>
          </p:cNvPr>
          <p:cNvPicPr>
            <a:picLocks noChangeAspect="1"/>
          </p:cNvPicPr>
          <p:nvPr/>
        </p:nvPicPr>
        <p:blipFill>
          <a:blip r:embed="rId4"/>
          <a:stretch>
            <a:fillRect/>
          </a:stretch>
        </p:blipFill>
        <p:spPr>
          <a:xfrm>
            <a:off x="6874690" y="2744400"/>
            <a:ext cx="5015232" cy="338148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97662133"/>
      </p:ext>
    </p:extLst>
  </p:cSld>
  <p:clrMapOvr>
    <a:masterClrMapping/>
  </p:clrMapOvr>
</p:sld>
</file>

<file path=ppt/theme/theme1.xml><?xml version="1.0" encoding="utf-8"?>
<a:theme xmlns:a="http://schemas.openxmlformats.org/drawingml/2006/main" name="1_標準デザイン">
  <a:themeElements>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6769d58-59e6-4cb0-accc-1e84b307e99f" xsi:nil="true"/>
    <lcf76f155ced4ddcb4097134ff3c332f xmlns="ff6c0b06-c02d-4946-bb9e-59100aadd2b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AD39543720F7AA449787123D4BCD7AE7" ma:contentTypeVersion="10" ma:contentTypeDescription="新しいドキュメントを作成します。" ma:contentTypeScope="" ma:versionID="28b4f52071ad616ed283456ddefdf576">
  <xsd:schema xmlns:xsd="http://www.w3.org/2001/XMLSchema" xmlns:xs="http://www.w3.org/2001/XMLSchema" xmlns:p="http://schemas.microsoft.com/office/2006/metadata/properties" xmlns:ns2="ff6c0b06-c02d-4946-bb9e-59100aadd2be" xmlns:ns3="c6769d58-59e6-4cb0-accc-1e84b307e99f" targetNamespace="http://schemas.microsoft.com/office/2006/metadata/properties" ma:root="true" ma:fieldsID="4256914cd1cf6ee542f37dc4c7b7ba0b" ns2:_="" ns3:_="">
    <xsd:import namespace="ff6c0b06-c02d-4946-bb9e-59100aadd2be"/>
    <xsd:import namespace="c6769d58-59e6-4cb0-accc-1e84b307e99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6c0b06-c02d-4946-bb9e-59100aadd2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b6a9b63-bfc8-4e70-bcf1-8e55da285e4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6769d58-59e6-4cb0-accc-1e84b307e99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541b3c-b099-44ea-9731-31a91e48346f}" ma:internalName="TaxCatchAll" ma:showField="CatchAllData" ma:web="c6769d58-59e6-4cb0-accc-1e84b307e9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C20C6A-96E1-4F4B-9482-1D959603B7B8}">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ff6c0b06-c02d-4946-bb9e-59100aadd2be"/>
    <ds:schemaRef ds:uri="http://schemas.microsoft.com/office/infopath/2007/PartnerControls"/>
    <ds:schemaRef ds:uri="http://purl.org/dc/elements/1.1/"/>
    <ds:schemaRef ds:uri="c6769d58-59e6-4cb0-accc-1e84b307e99f"/>
    <ds:schemaRef ds:uri="http://www.w3.org/XML/1998/namespace"/>
    <ds:schemaRef ds:uri="http://purl.org/dc/dcmitype/"/>
  </ds:schemaRefs>
</ds:datastoreItem>
</file>

<file path=customXml/itemProps2.xml><?xml version="1.0" encoding="utf-8"?>
<ds:datastoreItem xmlns:ds="http://schemas.openxmlformats.org/officeDocument/2006/customXml" ds:itemID="{992F501B-5807-41F9-AA7C-00232FEADC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6c0b06-c02d-4946-bb9e-59100aadd2be"/>
    <ds:schemaRef ds:uri="c6769d58-59e6-4cb0-accc-1e84b307e9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930DA4-1B96-4369-A32A-A9278E0896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5472</TotalTime>
  <Words>2235</Words>
  <Application>Microsoft Office PowerPoint</Application>
  <PresentationFormat>Widescreen</PresentationFormat>
  <Paragraphs>388</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1_標準デザイン</vt:lpstr>
      <vt:lpstr>APG27-3実施計画書 （叩き台案）</vt:lpstr>
      <vt:lpstr>目次</vt:lpstr>
      <vt:lpstr>1.1　全体スケジュール（仮）</vt:lpstr>
      <vt:lpstr>1.1　期間中スケジュール</vt:lpstr>
      <vt:lpstr>1.2　指揮系統</vt:lpstr>
      <vt:lpstr>1.3　情報共有</vt:lpstr>
      <vt:lpstr>2　会場使用計画（研修）</vt:lpstr>
      <vt:lpstr>2　会場使用計画（会合）</vt:lpstr>
      <vt:lpstr>2.1　会合運営資材の手配計画（１）</vt:lpstr>
      <vt:lpstr>2.1　会合運営資材の手配計画（２）</vt:lpstr>
      <vt:lpstr>2.2.1　会議場のレイアウト：3階（研修）</vt:lpstr>
      <vt:lpstr>2.2.2-1　会議場のレイアウト：3階（会合）</vt:lpstr>
      <vt:lpstr>2.2.2-2　会議場のレイアウト：5階（会合）</vt:lpstr>
      <vt:lpstr>2.2.2-3　会議場のレイアウト：6階（会合）</vt:lpstr>
      <vt:lpstr>3　機材及び運用計画</vt:lpstr>
      <vt:lpstr>3.1　ネットワーク構成</vt:lpstr>
      <vt:lpstr>3.2　ハイブリッド会議</vt:lpstr>
      <vt:lpstr>参考．現地Zoom運営（WP5D例）</vt:lpstr>
      <vt:lpstr>3.3　Plenary会議室投影画面</vt:lpstr>
      <vt:lpstr>3.3　Plenary会議室投影画面（過去事例）　</vt:lpstr>
      <vt:lpstr>3.3　卓上設置型有線マイク</vt:lpstr>
      <vt:lpstr>3.4　会合スケジュールなどの表示</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小師隆（ITU-AJ）</dc:creator>
  <cp:lastModifiedBy>小師隆（職場用）</cp:lastModifiedBy>
  <cp:revision>857</cp:revision>
  <cp:lastPrinted>2025-06-19T03:35:26Z</cp:lastPrinted>
  <dcterms:created xsi:type="dcterms:W3CDTF">2025-03-03T09:53:51Z</dcterms:created>
  <dcterms:modified xsi:type="dcterms:W3CDTF">2025-11-05T04:24:51Z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0x010100AD39543720F7AA449787123D4BCD7AE7</vt:lpwstr>
  </property>
  <property fmtid="{D5CDD505-2E9C-101B-9397-08002B2CF9AE}" pid="3" name="MediaServiceImageTags">
    <vt:lpwstr/>
  </property>
</Properties>
</file>